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5"/>
    <p:sldMasterId id="2147483677"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Lst>
  <p:sldSz cy="5143500" cx="9144000"/>
  <p:notesSz cx="6858000" cy="9144000"/>
  <p:embeddedFontLst>
    <p:embeddedFont>
      <p:font typeface="Proxima Nova"/>
      <p:regular r:id="rId54"/>
      <p:bold r:id="rId55"/>
      <p:italic r:id="rId56"/>
      <p:boldItalic r:id="rId57"/>
    </p:embeddedFont>
    <p:embeddedFont>
      <p:font typeface="Roboto Medium"/>
      <p:regular r:id="rId58"/>
      <p:bold r:id="rId59"/>
      <p:italic r:id="rId60"/>
      <p:boldItalic r:id="rId61"/>
    </p:embeddedFont>
    <p:embeddedFont>
      <p:font typeface="Amatic SC"/>
      <p:regular r:id="rId62"/>
      <p:bold r:id="rId63"/>
    </p:embeddedFont>
    <p:embeddedFont>
      <p:font typeface="Abel"/>
      <p:regular r:id="rId64"/>
    </p:embeddedFont>
    <p:embeddedFont>
      <p:font typeface="Proxima Nova Semibold"/>
      <p:regular r:id="rId65"/>
      <p:bold r:id="rId66"/>
      <p:boldItalic r:id="rId67"/>
    </p:embeddedFont>
    <p:embeddedFont>
      <p:font typeface="Red Hat Display"/>
      <p:regular r:id="rId68"/>
      <p:bold r:id="rId69"/>
      <p:italic r:id="rId70"/>
      <p:boldItalic r:id="rId71"/>
    </p:embeddedFont>
    <p:embeddedFont>
      <p:font typeface="Share Tech"/>
      <p:regular r:id="rId7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57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C968C9D-72C7-4402-A95E-96426FEA8737}">
  <a:tblStyle styleId="{2C968C9D-72C7-4402-A95E-96426FEA873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76"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2" Type="http://schemas.openxmlformats.org/officeDocument/2006/relationships/font" Target="fonts/ShareTech-regular.fntdata"/><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1" Type="http://schemas.openxmlformats.org/officeDocument/2006/relationships/font" Target="fonts/RedHatDisplay-boldItalic.fntdata"/><Relationship Id="rId70" Type="http://schemas.openxmlformats.org/officeDocument/2006/relationships/font" Target="fonts/RedHatDisplay-italic.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AmaticSC-regular.fntdata"/><Relationship Id="rId61" Type="http://schemas.openxmlformats.org/officeDocument/2006/relationships/font" Target="fonts/RobotoMedium-boldItalic.fntdata"/><Relationship Id="rId20" Type="http://schemas.openxmlformats.org/officeDocument/2006/relationships/slide" Target="slides/slide13.xml"/><Relationship Id="rId64" Type="http://schemas.openxmlformats.org/officeDocument/2006/relationships/font" Target="fonts/Abel-regular.fntdata"/><Relationship Id="rId63" Type="http://schemas.openxmlformats.org/officeDocument/2006/relationships/font" Target="fonts/AmaticSC-bold.fntdata"/><Relationship Id="rId22" Type="http://schemas.openxmlformats.org/officeDocument/2006/relationships/slide" Target="slides/slide15.xml"/><Relationship Id="rId66" Type="http://schemas.openxmlformats.org/officeDocument/2006/relationships/font" Target="fonts/ProximaNovaSemibold-bold.fntdata"/><Relationship Id="rId21" Type="http://schemas.openxmlformats.org/officeDocument/2006/relationships/slide" Target="slides/slide14.xml"/><Relationship Id="rId65" Type="http://schemas.openxmlformats.org/officeDocument/2006/relationships/font" Target="fonts/ProximaNovaSemibold-regular.fntdata"/><Relationship Id="rId24" Type="http://schemas.openxmlformats.org/officeDocument/2006/relationships/slide" Target="slides/slide17.xml"/><Relationship Id="rId68" Type="http://schemas.openxmlformats.org/officeDocument/2006/relationships/font" Target="fonts/RedHatDisplay-regular.fntdata"/><Relationship Id="rId23" Type="http://schemas.openxmlformats.org/officeDocument/2006/relationships/slide" Target="slides/slide16.xml"/><Relationship Id="rId67" Type="http://schemas.openxmlformats.org/officeDocument/2006/relationships/font" Target="fonts/ProximaNovaSemibold-boldItalic.fntdata"/><Relationship Id="rId60" Type="http://schemas.openxmlformats.org/officeDocument/2006/relationships/font" Target="fonts/RobotoMedium-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RedHatDisplay-bold.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font" Target="fonts/ProximaNova-bold.fntdata"/><Relationship Id="rId10" Type="http://schemas.openxmlformats.org/officeDocument/2006/relationships/slide" Target="slides/slide3.xml"/><Relationship Id="rId54" Type="http://schemas.openxmlformats.org/officeDocument/2006/relationships/font" Target="fonts/ProximaNova-regular.fntdata"/><Relationship Id="rId13" Type="http://schemas.openxmlformats.org/officeDocument/2006/relationships/slide" Target="slides/slide6.xml"/><Relationship Id="rId57" Type="http://schemas.openxmlformats.org/officeDocument/2006/relationships/font" Target="fonts/ProximaNova-boldItalic.fntdata"/><Relationship Id="rId12" Type="http://schemas.openxmlformats.org/officeDocument/2006/relationships/slide" Target="slides/slide5.xml"/><Relationship Id="rId56" Type="http://schemas.openxmlformats.org/officeDocument/2006/relationships/font" Target="fonts/ProximaNova-italic.fntdata"/><Relationship Id="rId15" Type="http://schemas.openxmlformats.org/officeDocument/2006/relationships/slide" Target="slides/slide8.xml"/><Relationship Id="rId59" Type="http://schemas.openxmlformats.org/officeDocument/2006/relationships/font" Target="fonts/RobotoMedium-bold.fntdata"/><Relationship Id="rId14" Type="http://schemas.openxmlformats.org/officeDocument/2006/relationships/slide" Target="slides/slide7.xml"/><Relationship Id="rId58" Type="http://schemas.openxmlformats.org/officeDocument/2006/relationships/font" Target="fonts/RobotoMedium-regular.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gif>
</file>

<file path=ppt/media/image11.jpg>
</file>

<file path=ppt/media/image12.jpg>
</file>

<file path=ppt/media/image13.jpg>
</file>

<file path=ppt/media/image14.jpg>
</file>

<file path=ppt/media/image15.jpg>
</file>

<file path=ppt/media/image16.jpg>
</file>

<file path=ppt/media/image17.jpg>
</file>

<file path=ppt/media/image18.png>
</file>

<file path=ppt/media/image19.png>
</file>

<file path=ppt/media/image2.png>
</file>

<file path=ppt/media/image3.png>
</file>

<file path=ppt/media/image4.jpg>
</file>

<file path=ppt/media/image5.gif>
</file>

<file path=ppt/media/image6.gif>
</file>

<file path=ppt/media/image7.gif>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e2e85277c2_0_40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e2e85277c2_0_4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e4e7c5a60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e4e7c5a60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e4e7c5a600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e4e7c5a600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e2e85277c2_0_4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 name="Google Shape;572;ge2e85277c2_0_4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e2e85277c2_0_4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e2e85277c2_0_4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e2e85277c2_0_4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 name="Google Shape;624;ge2e85277c2_0_4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 name="Shape 666"/>
        <p:cNvGrpSpPr/>
        <p:nvPr/>
      </p:nvGrpSpPr>
      <p:grpSpPr>
        <a:xfrm>
          <a:off x="0" y="0"/>
          <a:ext cx="0" cy="0"/>
          <a:chOff x="0" y="0"/>
          <a:chExt cx="0" cy="0"/>
        </a:xfrm>
      </p:grpSpPr>
      <p:sp>
        <p:nvSpPr>
          <p:cNvPr id="667" name="Google Shape;667;ge4e7c5a600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 name="Google Shape;668;ge4e7c5a600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ge4e7c5a600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0" name="Google Shape;680;ge4e7c5a600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 name="Shape 712"/>
        <p:cNvGrpSpPr/>
        <p:nvPr/>
      </p:nvGrpSpPr>
      <p:grpSpPr>
        <a:xfrm>
          <a:off x="0" y="0"/>
          <a:ext cx="0" cy="0"/>
          <a:chOff x="0" y="0"/>
          <a:chExt cx="0" cy="0"/>
        </a:xfrm>
      </p:grpSpPr>
      <p:sp>
        <p:nvSpPr>
          <p:cNvPr id="713" name="Google Shape;713;ge2e85277c2_0_4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 name="Google Shape;714;ge2e85277c2_0_4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ge2e85277c2_0_4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8" name="Google Shape;728;ge2e85277c2_0_4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e2d20e6a9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e2d20e6a9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 name="Shape 748"/>
        <p:cNvGrpSpPr/>
        <p:nvPr/>
      </p:nvGrpSpPr>
      <p:grpSpPr>
        <a:xfrm>
          <a:off x="0" y="0"/>
          <a:ext cx="0" cy="0"/>
          <a:chOff x="0" y="0"/>
          <a:chExt cx="0" cy="0"/>
        </a:xfrm>
      </p:grpSpPr>
      <p:sp>
        <p:nvSpPr>
          <p:cNvPr id="749" name="Google Shape;749;ge2e85277c2_0_43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0" name="Google Shape;750;ge2e85277c2_0_4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7" name="Shape 767"/>
        <p:cNvGrpSpPr/>
        <p:nvPr/>
      </p:nvGrpSpPr>
      <p:grpSpPr>
        <a:xfrm>
          <a:off x="0" y="0"/>
          <a:ext cx="0" cy="0"/>
          <a:chOff x="0" y="0"/>
          <a:chExt cx="0" cy="0"/>
        </a:xfrm>
      </p:grpSpPr>
      <p:sp>
        <p:nvSpPr>
          <p:cNvPr id="768" name="Google Shape;768;ge2e85277c2_0_4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9" name="Google Shape;769;ge2e85277c2_0_4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8" name="Shape 798"/>
        <p:cNvGrpSpPr/>
        <p:nvPr/>
      </p:nvGrpSpPr>
      <p:grpSpPr>
        <a:xfrm>
          <a:off x="0" y="0"/>
          <a:ext cx="0" cy="0"/>
          <a:chOff x="0" y="0"/>
          <a:chExt cx="0" cy="0"/>
        </a:xfrm>
      </p:grpSpPr>
      <p:sp>
        <p:nvSpPr>
          <p:cNvPr id="799" name="Google Shape;799;ge2e85277c2_0_4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0" name="Google Shape;800;ge2e85277c2_0_4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0" name="Shape 830"/>
        <p:cNvGrpSpPr/>
        <p:nvPr/>
      </p:nvGrpSpPr>
      <p:grpSpPr>
        <a:xfrm>
          <a:off x="0" y="0"/>
          <a:ext cx="0" cy="0"/>
          <a:chOff x="0" y="0"/>
          <a:chExt cx="0" cy="0"/>
        </a:xfrm>
      </p:grpSpPr>
      <p:sp>
        <p:nvSpPr>
          <p:cNvPr id="831" name="Google Shape;831;ge2e85277c2_0_45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2" name="Google Shape;832;ge2e85277c2_0_45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ge2e85277c2_0_46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 name="Google Shape;886;ge2e85277c2_0_46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ge4e7c5a600_0_7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5" name="Google Shape;915;ge4e7c5a600_0_7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7" name="Shape 937"/>
        <p:cNvGrpSpPr/>
        <p:nvPr/>
      </p:nvGrpSpPr>
      <p:grpSpPr>
        <a:xfrm>
          <a:off x="0" y="0"/>
          <a:ext cx="0" cy="0"/>
          <a:chOff x="0" y="0"/>
          <a:chExt cx="0" cy="0"/>
        </a:xfrm>
      </p:grpSpPr>
      <p:sp>
        <p:nvSpPr>
          <p:cNvPr id="938" name="Google Shape;938;ge2e85277c2_0_46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9" name="Google Shape;939;ge2e85277c2_0_46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5" name="Shape 965"/>
        <p:cNvGrpSpPr/>
        <p:nvPr/>
      </p:nvGrpSpPr>
      <p:grpSpPr>
        <a:xfrm>
          <a:off x="0" y="0"/>
          <a:ext cx="0" cy="0"/>
          <a:chOff x="0" y="0"/>
          <a:chExt cx="0" cy="0"/>
        </a:xfrm>
      </p:grpSpPr>
      <p:sp>
        <p:nvSpPr>
          <p:cNvPr id="966" name="Google Shape;966;ge4e7c5a600_0_7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7" name="Google Shape;967;ge4e7c5a600_0_7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1" name="Shape 971"/>
        <p:cNvGrpSpPr/>
        <p:nvPr/>
      </p:nvGrpSpPr>
      <p:grpSpPr>
        <a:xfrm>
          <a:off x="0" y="0"/>
          <a:ext cx="0" cy="0"/>
          <a:chOff x="0" y="0"/>
          <a:chExt cx="0" cy="0"/>
        </a:xfrm>
      </p:grpSpPr>
      <p:sp>
        <p:nvSpPr>
          <p:cNvPr id="972" name="Google Shape;972;ge4e7c5a600_0_8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3" name="Google Shape;973;ge4e7c5a600_0_8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 name="Shape 977"/>
        <p:cNvGrpSpPr/>
        <p:nvPr/>
      </p:nvGrpSpPr>
      <p:grpSpPr>
        <a:xfrm>
          <a:off x="0" y="0"/>
          <a:ext cx="0" cy="0"/>
          <a:chOff x="0" y="0"/>
          <a:chExt cx="0" cy="0"/>
        </a:xfrm>
      </p:grpSpPr>
      <p:sp>
        <p:nvSpPr>
          <p:cNvPr id="978" name="Google Shape;978;ge4484c1f4a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9" name="Google Shape;979;ge4484c1f4a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e2d20e6a94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e2d20e6a94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e4484c1f4a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e4484c1f4a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1" name="Shape 991"/>
        <p:cNvGrpSpPr/>
        <p:nvPr/>
      </p:nvGrpSpPr>
      <p:grpSpPr>
        <a:xfrm>
          <a:off x="0" y="0"/>
          <a:ext cx="0" cy="0"/>
          <a:chOff x="0" y="0"/>
          <a:chExt cx="0" cy="0"/>
        </a:xfrm>
      </p:grpSpPr>
      <p:sp>
        <p:nvSpPr>
          <p:cNvPr id="992" name="Google Shape;992;ge4484c1f4a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3" name="Google Shape;993;ge4484c1f4a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8" name="Shape 1008"/>
        <p:cNvGrpSpPr/>
        <p:nvPr/>
      </p:nvGrpSpPr>
      <p:grpSpPr>
        <a:xfrm>
          <a:off x="0" y="0"/>
          <a:ext cx="0" cy="0"/>
          <a:chOff x="0" y="0"/>
          <a:chExt cx="0" cy="0"/>
        </a:xfrm>
      </p:grpSpPr>
      <p:sp>
        <p:nvSpPr>
          <p:cNvPr id="1009" name="Google Shape;1009;ge4484c1f4a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0" name="Google Shape;1010;ge4484c1f4a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4" name="Shape 1024"/>
        <p:cNvGrpSpPr/>
        <p:nvPr/>
      </p:nvGrpSpPr>
      <p:grpSpPr>
        <a:xfrm>
          <a:off x="0" y="0"/>
          <a:ext cx="0" cy="0"/>
          <a:chOff x="0" y="0"/>
          <a:chExt cx="0" cy="0"/>
        </a:xfrm>
      </p:grpSpPr>
      <p:sp>
        <p:nvSpPr>
          <p:cNvPr id="1025" name="Google Shape;1025;ge4484c1f4a_1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6" name="Google Shape;1026;ge4484c1f4a_1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3" name="Shape 1363"/>
        <p:cNvGrpSpPr/>
        <p:nvPr/>
      </p:nvGrpSpPr>
      <p:grpSpPr>
        <a:xfrm>
          <a:off x="0" y="0"/>
          <a:ext cx="0" cy="0"/>
          <a:chOff x="0" y="0"/>
          <a:chExt cx="0" cy="0"/>
        </a:xfrm>
      </p:grpSpPr>
      <p:sp>
        <p:nvSpPr>
          <p:cNvPr id="1364" name="Google Shape;1364;ge4484c1f4a_1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5" name="Google Shape;1365;ge4484c1f4a_1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0" name="Shape 4150"/>
        <p:cNvGrpSpPr/>
        <p:nvPr/>
      </p:nvGrpSpPr>
      <p:grpSpPr>
        <a:xfrm>
          <a:off x="0" y="0"/>
          <a:ext cx="0" cy="0"/>
          <a:chOff x="0" y="0"/>
          <a:chExt cx="0" cy="0"/>
        </a:xfrm>
      </p:grpSpPr>
      <p:sp>
        <p:nvSpPr>
          <p:cNvPr id="4151" name="Google Shape;4151;ge4484c1f4a_1_3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2" name="Google Shape;4152;ge4484c1f4a_1_3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9" name="Shape 4569"/>
        <p:cNvGrpSpPr/>
        <p:nvPr/>
      </p:nvGrpSpPr>
      <p:grpSpPr>
        <a:xfrm>
          <a:off x="0" y="0"/>
          <a:ext cx="0" cy="0"/>
          <a:chOff x="0" y="0"/>
          <a:chExt cx="0" cy="0"/>
        </a:xfrm>
      </p:grpSpPr>
      <p:sp>
        <p:nvSpPr>
          <p:cNvPr id="4570" name="Google Shape;4570;ge4484c1f4a_1_36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1" name="Google Shape;4571;ge4484c1f4a_1_36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9" name="Shape 4739"/>
        <p:cNvGrpSpPr/>
        <p:nvPr/>
      </p:nvGrpSpPr>
      <p:grpSpPr>
        <a:xfrm>
          <a:off x="0" y="0"/>
          <a:ext cx="0" cy="0"/>
          <a:chOff x="0" y="0"/>
          <a:chExt cx="0" cy="0"/>
        </a:xfrm>
      </p:grpSpPr>
      <p:sp>
        <p:nvSpPr>
          <p:cNvPr id="4740" name="Google Shape;4740;ge4484c1f4a_1_37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1" name="Google Shape;4741;ge4484c1f4a_1_37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4" name="Shape 5144"/>
        <p:cNvGrpSpPr/>
        <p:nvPr/>
      </p:nvGrpSpPr>
      <p:grpSpPr>
        <a:xfrm>
          <a:off x="0" y="0"/>
          <a:ext cx="0" cy="0"/>
          <a:chOff x="0" y="0"/>
          <a:chExt cx="0" cy="0"/>
        </a:xfrm>
      </p:grpSpPr>
      <p:sp>
        <p:nvSpPr>
          <p:cNvPr id="5145" name="Google Shape;5145;ge4484c1f4a_1_4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6" name="Google Shape;5146;ge4484c1f4a_1_4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4" name="Shape 5524"/>
        <p:cNvGrpSpPr/>
        <p:nvPr/>
      </p:nvGrpSpPr>
      <p:grpSpPr>
        <a:xfrm>
          <a:off x="0" y="0"/>
          <a:ext cx="0" cy="0"/>
          <a:chOff x="0" y="0"/>
          <a:chExt cx="0" cy="0"/>
        </a:xfrm>
      </p:grpSpPr>
      <p:sp>
        <p:nvSpPr>
          <p:cNvPr id="5525" name="Google Shape;5525;ge4484c1f4a_1_45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6" name="Google Shape;5526;ge4484c1f4a_1_45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e2d20e6a94_0_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e2d20e6a94_0_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38" name="Shape 5938"/>
        <p:cNvGrpSpPr/>
        <p:nvPr/>
      </p:nvGrpSpPr>
      <p:grpSpPr>
        <a:xfrm>
          <a:off x="0" y="0"/>
          <a:ext cx="0" cy="0"/>
          <a:chOff x="0" y="0"/>
          <a:chExt cx="0" cy="0"/>
        </a:xfrm>
      </p:grpSpPr>
      <p:sp>
        <p:nvSpPr>
          <p:cNvPr id="5939" name="Google Shape;5939;ge4484c1f4a_1_49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0" name="Google Shape;5940;ge4484c1f4a_1_49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9" name="Shape 6299"/>
        <p:cNvGrpSpPr/>
        <p:nvPr/>
      </p:nvGrpSpPr>
      <p:grpSpPr>
        <a:xfrm>
          <a:off x="0" y="0"/>
          <a:ext cx="0" cy="0"/>
          <a:chOff x="0" y="0"/>
          <a:chExt cx="0" cy="0"/>
        </a:xfrm>
      </p:grpSpPr>
      <p:sp>
        <p:nvSpPr>
          <p:cNvPr id="6300" name="Google Shape;6300;ge4484c1f4a_1_5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01" name="Google Shape;6301;ge4484c1f4a_1_5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9" name="Shape 6809"/>
        <p:cNvGrpSpPr/>
        <p:nvPr/>
      </p:nvGrpSpPr>
      <p:grpSpPr>
        <a:xfrm>
          <a:off x="0" y="0"/>
          <a:ext cx="0" cy="0"/>
          <a:chOff x="0" y="0"/>
          <a:chExt cx="0" cy="0"/>
        </a:xfrm>
      </p:grpSpPr>
      <p:sp>
        <p:nvSpPr>
          <p:cNvPr id="6810" name="Google Shape;6810;ge4484c1f4a_1_5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11" name="Google Shape;6811;ge4484c1f4a_1_5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29" name="Shape 7429"/>
        <p:cNvGrpSpPr/>
        <p:nvPr/>
      </p:nvGrpSpPr>
      <p:grpSpPr>
        <a:xfrm>
          <a:off x="0" y="0"/>
          <a:ext cx="0" cy="0"/>
          <a:chOff x="0" y="0"/>
          <a:chExt cx="0" cy="0"/>
        </a:xfrm>
      </p:grpSpPr>
      <p:sp>
        <p:nvSpPr>
          <p:cNvPr id="7430" name="Google Shape;7430;ge4484c1f4a_1_6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31" name="Google Shape;7431;ge4484c1f4a_1_6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3" name="Shape 8023"/>
        <p:cNvGrpSpPr/>
        <p:nvPr/>
      </p:nvGrpSpPr>
      <p:grpSpPr>
        <a:xfrm>
          <a:off x="0" y="0"/>
          <a:ext cx="0" cy="0"/>
          <a:chOff x="0" y="0"/>
          <a:chExt cx="0" cy="0"/>
        </a:xfrm>
      </p:grpSpPr>
      <p:sp>
        <p:nvSpPr>
          <p:cNvPr id="8024" name="Google Shape;8024;ge4484c1f4a_1_7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25" name="Google Shape;8025;ge4484c1f4a_1_7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4" name="Shape 8344"/>
        <p:cNvGrpSpPr/>
        <p:nvPr/>
      </p:nvGrpSpPr>
      <p:grpSpPr>
        <a:xfrm>
          <a:off x="0" y="0"/>
          <a:ext cx="0" cy="0"/>
          <a:chOff x="0" y="0"/>
          <a:chExt cx="0" cy="0"/>
        </a:xfrm>
      </p:grpSpPr>
      <p:sp>
        <p:nvSpPr>
          <p:cNvPr id="8345" name="Google Shape;8345;ge4484c1f4a_1_7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46" name="Google Shape;8346;ge4484c1f4a_1_7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52" name="Shape 8652"/>
        <p:cNvGrpSpPr/>
        <p:nvPr/>
      </p:nvGrpSpPr>
      <p:grpSpPr>
        <a:xfrm>
          <a:off x="0" y="0"/>
          <a:ext cx="0" cy="0"/>
          <a:chOff x="0" y="0"/>
          <a:chExt cx="0" cy="0"/>
        </a:xfrm>
      </p:grpSpPr>
      <p:sp>
        <p:nvSpPr>
          <p:cNvPr id="8653" name="Google Shape;8653;ge4484c1f4a_1_9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54" name="Google Shape;8654;ge4484c1f4a_1_9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e2d20e6a94_0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e2d20e6a94_0_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e2e85277c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e2e85277c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e2e85277c2_0_3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e2e85277c2_0_3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e2e85277c2_0_3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e2e85277c2_0_3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e2e85277c2_0_40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e2e85277c2_0_40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34350" y="420225"/>
            <a:ext cx="4416900" cy="17856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030675" y="2337913"/>
            <a:ext cx="3852300" cy="461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a:off x="5981700" y="-139637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1466050" y="3657575"/>
            <a:ext cx="2909400" cy="29094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6" name="Shape 66"/>
        <p:cNvGrpSpPr/>
        <p:nvPr/>
      </p:nvGrpSpPr>
      <p:grpSpPr>
        <a:xfrm>
          <a:off x="0" y="0"/>
          <a:ext cx="0" cy="0"/>
          <a:chOff x="0" y="0"/>
          <a:chExt cx="0" cy="0"/>
        </a:xfrm>
      </p:grpSpPr>
      <p:sp>
        <p:nvSpPr>
          <p:cNvPr id="67" name="Google Shape;67;p11"/>
          <p:cNvSpPr/>
          <p:nvPr/>
        </p:nvSpPr>
        <p:spPr>
          <a:xfrm>
            <a:off x="5445675" y="165617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1"/>
          <p:cNvSpPr/>
          <p:nvPr/>
        </p:nvSpPr>
        <p:spPr>
          <a:xfrm>
            <a:off x="-2345775" y="-236337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1"/>
          <p:cNvSpPr txBox="1"/>
          <p:nvPr>
            <p:ph hasCustomPrompt="1" type="title"/>
          </p:nvPr>
        </p:nvSpPr>
        <p:spPr>
          <a:xfrm>
            <a:off x="1044925" y="972750"/>
            <a:ext cx="7054200" cy="22152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0" name="Google Shape;70;p11"/>
          <p:cNvSpPr txBox="1"/>
          <p:nvPr>
            <p:ph idx="1" type="subTitle"/>
          </p:nvPr>
        </p:nvSpPr>
        <p:spPr>
          <a:xfrm>
            <a:off x="2152926" y="3188550"/>
            <a:ext cx="4838400" cy="4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2000">
                <a:solidFill>
                  <a:schemeClr val="dk2"/>
                </a:solidFill>
              </a:defRPr>
            </a:lvl1pPr>
            <a:lvl2pPr lvl="1" rtl="0" algn="ctr">
              <a:lnSpc>
                <a:spcPct val="100000"/>
              </a:lnSpc>
              <a:spcBef>
                <a:spcPts val="1200"/>
              </a:spcBef>
              <a:spcAft>
                <a:spcPts val="0"/>
              </a:spcAft>
              <a:buNone/>
              <a:defRPr b="1" sz="2000">
                <a:solidFill>
                  <a:schemeClr val="dk2"/>
                </a:solidFill>
              </a:defRPr>
            </a:lvl2pPr>
            <a:lvl3pPr lvl="2" rtl="0" algn="ctr">
              <a:lnSpc>
                <a:spcPct val="100000"/>
              </a:lnSpc>
              <a:spcBef>
                <a:spcPts val="1200"/>
              </a:spcBef>
              <a:spcAft>
                <a:spcPts val="0"/>
              </a:spcAft>
              <a:buNone/>
              <a:defRPr b="1" sz="2000">
                <a:solidFill>
                  <a:schemeClr val="dk2"/>
                </a:solidFill>
              </a:defRPr>
            </a:lvl3pPr>
            <a:lvl4pPr lvl="3" rtl="0" algn="ctr">
              <a:lnSpc>
                <a:spcPct val="100000"/>
              </a:lnSpc>
              <a:spcBef>
                <a:spcPts val="1200"/>
              </a:spcBef>
              <a:spcAft>
                <a:spcPts val="0"/>
              </a:spcAft>
              <a:buNone/>
              <a:defRPr b="1" sz="2000">
                <a:solidFill>
                  <a:schemeClr val="dk2"/>
                </a:solidFill>
              </a:defRPr>
            </a:lvl4pPr>
            <a:lvl5pPr lvl="4" rtl="0" algn="ctr">
              <a:lnSpc>
                <a:spcPct val="100000"/>
              </a:lnSpc>
              <a:spcBef>
                <a:spcPts val="1200"/>
              </a:spcBef>
              <a:spcAft>
                <a:spcPts val="0"/>
              </a:spcAft>
              <a:buNone/>
              <a:defRPr b="1" sz="2000">
                <a:solidFill>
                  <a:schemeClr val="dk2"/>
                </a:solidFill>
              </a:defRPr>
            </a:lvl5pPr>
            <a:lvl6pPr lvl="5" rtl="0" algn="ctr">
              <a:lnSpc>
                <a:spcPct val="100000"/>
              </a:lnSpc>
              <a:spcBef>
                <a:spcPts val="1200"/>
              </a:spcBef>
              <a:spcAft>
                <a:spcPts val="0"/>
              </a:spcAft>
              <a:buNone/>
              <a:defRPr b="1" sz="2000">
                <a:solidFill>
                  <a:schemeClr val="dk2"/>
                </a:solidFill>
              </a:defRPr>
            </a:lvl6pPr>
            <a:lvl7pPr lvl="6" rtl="0" algn="ctr">
              <a:lnSpc>
                <a:spcPct val="100000"/>
              </a:lnSpc>
              <a:spcBef>
                <a:spcPts val="1200"/>
              </a:spcBef>
              <a:spcAft>
                <a:spcPts val="0"/>
              </a:spcAft>
              <a:buNone/>
              <a:defRPr b="1" sz="2000">
                <a:solidFill>
                  <a:schemeClr val="dk2"/>
                </a:solidFill>
              </a:defRPr>
            </a:lvl7pPr>
            <a:lvl8pPr lvl="7" rtl="0" algn="ctr">
              <a:lnSpc>
                <a:spcPct val="100000"/>
              </a:lnSpc>
              <a:spcBef>
                <a:spcPts val="1200"/>
              </a:spcBef>
              <a:spcAft>
                <a:spcPts val="0"/>
              </a:spcAft>
              <a:buNone/>
              <a:defRPr b="1" sz="2000">
                <a:solidFill>
                  <a:schemeClr val="dk2"/>
                </a:solidFill>
              </a:defRPr>
            </a:lvl8pPr>
            <a:lvl9pPr lvl="8" rtl="0" algn="ctr">
              <a:lnSpc>
                <a:spcPct val="100000"/>
              </a:lnSpc>
              <a:spcBef>
                <a:spcPts val="1200"/>
              </a:spcBef>
              <a:spcAft>
                <a:spcPts val="1200"/>
              </a:spcAft>
              <a:buNone/>
              <a:defRPr b="1" sz="2000">
                <a:solidFill>
                  <a:schemeClr val="dk2"/>
                </a:solidFill>
              </a:defRPr>
            </a:lvl9pPr>
          </a:lstStyle>
          <a:p/>
        </p:txBody>
      </p:sp>
      <p:grpSp>
        <p:nvGrpSpPr>
          <p:cNvPr id="71" name="Google Shape;71;p11"/>
          <p:cNvGrpSpPr/>
          <p:nvPr/>
        </p:nvGrpSpPr>
        <p:grpSpPr>
          <a:xfrm flipH="1" rot="10800000">
            <a:off x="-28950" y="4604104"/>
            <a:ext cx="6791775" cy="567596"/>
            <a:chOff x="279125" y="-193646"/>
            <a:chExt cx="6791775" cy="567596"/>
          </a:xfrm>
        </p:grpSpPr>
        <p:cxnSp>
          <p:nvCxnSpPr>
            <p:cNvPr id="72" name="Google Shape;72;p11"/>
            <p:cNvCxnSpPr/>
            <p:nvPr/>
          </p:nvCxnSpPr>
          <p:spPr>
            <a:xfrm>
              <a:off x="279125" y="-193646"/>
              <a:ext cx="564000" cy="564000"/>
            </a:xfrm>
            <a:prstGeom prst="straightConnector1">
              <a:avLst/>
            </a:prstGeom>
            <a:noFill/>
            <a:ln cap="flat" cmpd="sng" w="9525">
              <a:solidFill>
                <a:schemeClr val="accent2"/>
              </a:solidFill>
              <a:prstDash val="solid"/>
              <a:round/>
              <a:headEnd len="med" w="med" type="none"/>
              <a:tailEnd len="med" w="med" type="none"/>
            </a:ln>
          </p:spPr>
        </p:cxnSp>
        <p:cxnSp>
          <p:nvCxnSpPr>
            <p:cNvPr id="73" name="Google Shape;73;p11"/>
            <p:cNvCxnSpPr/>
            <p:nvPr/>
          </p:nvCxnSpPr>
          <p:spPr>
            <a:xfrm>
              <a:off x="839600" y="373950"/>
              <a:ext cx="6231300" cy="0"/>
            </a:xfrm>
            <a:prstGeom prst="straightConnector1">
              <a:avLst/>
            </a:prstGeom>
            <a:noFill/>
            <a:ln cap="flat" cmpd="sng" w="9525">
              <a:solidFill>
                <a:schemeClr val="accent2"/>
              </a:solidFill>
              <a:prstDash val="solid"/>
              <a:round/>
              <a:headEnd len="med" w="med" type="none"/>
              <a:tailEnd len="med" w="med" type="oval"/>
            </a:ln>
          </p:spPr>
        </p:cxnSp>
      </p:grpSp>
      <p:grpSp>
        <p:nvGrpSpPr>
          <p:cNvPr id="74" name="Google Shape;74;p11"/>
          <p:cNvGrpSpPr/>
          <p:nvPr/>
        </p:nvGrpSpPr>
        <p:grpSpPr>
          <a:xfrm flipH="1">
            <a:off x="2361825" y="-14671"/>
            <a:ext cx="6791775" cy="567596"/>
            <a:chOff x="279125" y="-193646"/>
            <a:chExt cx="6791775" cy="567596"/>
          </a:xfrm>
        </p:grpSpPr>
        <p:cxnSp>
          <p:nvCxnSpPr>
            <p:cNvPr id="75" name="Google Shape;75;p11"/>
            <p:cNvCxnSpPr/>
            <p:nvPr/>
          </p:nvCxnSpPr>
          <p:spPr>
            <a:xfrm>
              <a:off x="279125" y="-193646"/>
              <a:ext cx="564000" cy="564000"/>
            </a:xfrm>
            <a:prstGeom prst="straightConnector1">
              <a:avLst/>
            </a:prstGeom>
            <a:noFill/>
            <a:ln cap="flat" cmpd="sng" w="9525">
              <a:solidFill>
                <a:schemeClr val="accent2"/>
              </a:solidFill>
              <a:prstDash val="solid"/>
              <a:round/>
              <a:headEnd len="med" w="med" type="none"/>
              <a:tailEnd len="med" w="med" type="none"/>
            </a:ln>
          </p:spPr>
        </p:cxnSp>
        <p:cxnSp>
          <p:nvCxnSpPr>
            <p:cNvPr id="76" name="Google Shape;76;p11"/>
            <p:cNvCxnSpPr/>
            <p:nvPr/>
          </p:nvCxnSpPr>
          <p:spPr>
            <a:xfrm>
              <a:off x="839600" y="373950"/>
              <a:ext cx="6231300" cy="0"/>
            </a:xfrm>
            <a:prstGeom prst="straightConnector1">
              <a:avLst/>
            </a:prstGeom>
            <a:noFill/>
            <a:ln cap="flat" cmpd="sng" w="9525">
              <a:solidFill>
                <a:schemeClr val="accent2"/>
              </a:solidFill>
              <a:prstDash val="solid"/>
              <a:round/>
              <a:headEnd len="med" w="med" type="none"/>
              <a:tailEnd len="med" w="med" type="oval"/>
            </a:ln>
          </p:spPr>
        </p:cxnSp>
      </p:grpSp>
      <p:grpSp>
        <p:nvGrpSpPr>
          <p:cNvPr id="77" name="Google Shape;77;p11"/>
          <p:cNvGrpSpPr/>
          <p:nvPr/>
        </p:nvGrpSpPr>
        <p:grpSpPr>
          <a:xfrm rot="5400000">
            <a:off x="8131265" y="1121612"/>
            <a:ext cx="987245" cy="256500"/>
            <a:chOff x="713275" y="4065425"/>
            <a:chExt cx="987245" cy="256500"/>
          </a:xfrm>
        </p:grpSpPr>
        <p:sp>
          <p:nvSpPr>
            <p:cNvPr id="78" name="Google Shape;78;p11"/>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1"/>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1"/>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 name="Google Shape;81;p11"/>
          <p:cNvGrpSpPr/>
          <p:nvPr/>
        </p:nvGrpSpPr>
        <p:grpSpPr>
          <a:xfrm rot="5400000">
            <a:off x="25490" y="3765388"/>
            <a:ext cx="987245" cy="256500"/>
            <a:chOff x="713275" y="4065425"/>
            <a:chExt cx="987245" cy="256500"/>
          </a:xfrm>
        </p:grpSpPr>
        <p:sp>
          <p:nvSpPr>
            <p:cNvPr id="82" name="Google Shape;82;p11"/>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1"/>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1"/>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85" name="Shape 8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CUSTOM_1">
    <p:spTree>
      <p:nvGrpSpPr>
        <p:cNvPr id="86" name="Shape 86"/>
        <p:cNvGrpSpPr/>
        <p:nvPr/>
      </p:nvGrpSpPr>
      <p:grpSpPr>
        <a:xfrm>
          <a:off x="0" y="0"/>
          <a:ext cx="0" cy="0"/>
          <a:chOff x="0" y="0"/>
          <a:chExt cx="0" cy="0"/>
        </a:xfrm>
      </p:grpSpPr>
      <p:sp>
        <p:nvSpPr>
          <p:cNvPr id="87" name="Google Shape;87;p13"/>
          <p:cNvSpPr/>
          <p:nvPr/>
        </p:nvSpPr>
        <p:spPr>
          <a:xfrm>
            <a:off x="6812650" y="-1965225"/>
            <a:ext cx="4165200" cy="41652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3"/>
          <p:cNvSpPr txBox="1"/>
          <p:nvPr>
            <p:ph idx="1" type="subTitle"/>
          </p:nvPr>
        </p:nvSpPr>
        <p:spPr>
          <a:xfrm>
            <a:off x="720300" y="1885125"/>
            <a:ext cx="2386800" cy="461700"/>
          </a:xfrm>
          <a:prstGeom prst="rect">
            <a:avLst/>
          </a:prstGeom>
        </p:spPr>
        <p:txBody>
          <a:bodyPr anchorCtr="0" anchor="b" bIns="91425" lIns="91425" spcFirstLastPara="1" rIns="91425" wrap="square" tIns="91425">
            <a:noAutofit/>
          </a:bodyPr>
          <a:lstStyle>
            <a:lvl1pPr lvl="0" rtl="0">
              <a:spcBef>
                <a:spcPts val="0"/>
              </a:spcBef>
              <a:spcAft>
                <a:spcPts val="0"/>
              </a:spcAft>
              <a:buNone/>
              <a:defRPr b="1" sz="1800">
                <a:latin typeface="Share Tech"/>
                <a:ea typeface="Share Tech"/>
                <a:cs typeface="Share Tech"/>
                <a:sym typeface="Share Tech"/>
              </a:defRPr>
            </a:lvl1pPr>
            <a:lvl2pPr lvl="1" rtl="0">
              <a:spcBef>
                <a:spcPts val="1200"/>
              </a:spcBef>
              <a:spcAft>
                <a:spcPts val="0"/>
              </a:spcAft>
              <a:buNone/>
              <a:defRPr b="1" sz="1800">
                <a:latin typeface="Share Tech"/>
                <a:ea typeface="Share Tech"/>
                <a:cs typeface="Share Tech"/>
                <a:sym typeface="Share Tech"/>
              </a:defRPr>
            </a:lvl2pPr>
            <a:lvl3pPr lvl="2" rtl="0">
              <a:spcBef>
                <a:spcPts val="1200"/>
              </a:spcBef>
              <a:spcAft>
                <a:spcPts val="0"/>
              </a:spcAft>
              <a:buNone/>
              <a:defRPr b="1" sz="1800">
                <a:latin typeface="Share Tech"/>
                <a:ea typeface="Share Tech"/>
                <a:cs typeface="Share Tech"/>
                <a:sym typeface="Share Tech"/>
              </a:defRPr>
            </a:lvl3pPr>
            <a:lvl4pPr lvl="3" rtl="0">
              <a:spcBef>
                <a:spcPts val="1200"/>
              </a:spcBef>
              <a:spcAft>
                <a:spcPts val="0"/>
              </a:spcAft>
              <a:buNone/>
              <a:defRPr b="1" sz="1800">
                <a:latin typeface="Share Tech"/>
                <a:ea typeface="Share Tech"/>
                <a:cs typeface="Share Tech"/>
                <a:sym typeface="Share Tech"/>
              </a:defRPr>
            </a:lvl4pPr>
            <a:lvl5pPr lvl="4" rtl="0">
              <a:spcBef>
                <a:spcPts val="1200"/>
              </a:spcBef>
              <a:spcAft>
                <a:spcPts val="0"/>
              </a:spcAft>
              <a:buNone/>
              <a:defRPr b="1" sz="1800">
                <a:latin typeface="Share Tech"/>
                <a:ea typeface="Share Tech"/>
                <a:cs typeface="Share Tech"/>
                <a:sym typeface="Share Tech"/>
              </a:defRPr>
            </a:lvl5pPr>
            <a:lvl6pPr lvl="5" rtl="0">
              <a:spcBef>
                <a:spcPts val="1200"/>
              </a:spcBef>
              <a:spcAft>
                <a:spcPts val="0"/>
              </a:spcAft>
              <a:buNone/>
              <a:defRPr b="1" sz="1800">
                <a:latin typeface="Share Tech"/>
                <a:ea typeface="Share Tech"/>
                <a:cs typeface="Share Tech"/>
                <a:sym typeface="Share Tech"/>
              </a:defRPr>
            </a:lvl6pPr>
            <a:lvl7pPr lvl="6" rtl="0">
              <a:spcBef>
                <a:spcPts val="1200"/>
              </a:spcBef>
              <a:spcAft>
                <a:spcPts val="0"/>
              </a:spcAft>
              <a:buNone/>
              <a:defRPr b="1" sz="1800">
                <a:latin typeface="Share Tech"/>
                <a:ea typeface="Share Tech"/>
                <a:cs typeface="Share Tech"/>
                <a:sym typeface="Share Tech"/>
              </a:defRPr>
            </a:lvl7pPr>
            <a:lvl8pPr lvl="7" rtl="0">
              <a:spcBef>
                <a:spcPts val="1200"/>
              </a:spcBef>
              <a:spcAft>
                <a:spcPts val="0"/>
              </a:spcAft>
              <a:buNone/>
              <a:defRPr b="1" sz="1800">
                <a:latin typeface="Share Tech"/>
                <a:ea typeface="Share Tech"/>
                <a:cs typeface="Share Tech"/>
                <a:sym typeface="Share Tech"/>
              </a:defRPr>
            </a:lvl8pPr>
            <a:lvl9pPr lvl="8" rtl="0">
              <a:spcBef>
                <a:spcPts val="1200"/>
              </a:spcBef>
              <a:spcAft>
                <a:spcPts val="1200"/>
              </a:spcAft>
              <a:buNone/>
              <a:defRPr b="1" sz="1800">
                <a:latin typeface="Share Tech"/>
                <a:ea typeface="Share Tech"/>
                <a:cs typeface="Share Tech"/>
                <a:sym typeface="Share Tech"/>
              </a:defRPr>
            </a:lvl9pPr>
          </a:lstStyle>
          <a:p/>
        </p:txBody>
      </p:sp>
      <p:sp>
        <p:nvSpPr>
          <p:cNvPr id="89" name="Google Shape;89;p13"/>
          <p:cNvSpPr txBox="1"/>
          <p:nvPr>
            <p:ph hasCustomPrompt="1" type="title"/>
          </p:nvPr>
        </p:nvSpPr>
        <p:spPr>
          <a:xfrm>
            <a:off x="815274" y="1238250"/>
            <a:ext cx="623100" cy="554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4"/>
              </a:buClr>
              <a:buSzPts val="2400"/>
              <a:buNone/>
              <a:defRPr sz="2400">
                <a:solidFill>
                  <a:schemeClr val="dk2"/>
                </a:solidFill>
              </a:defRPr>
            </a:lvl1pPr>
            <a:lvl2pPr lvl="1" rtl="0" algn="ctr">
              <a:spcBef>
                <a:spcPts val="0"/>
              </a:spcBef>
              <a:spcAft>
                <a:spcPts val="0"/>
              </a:spcAft>
              <a:buClr>
                <a:schemeClr val="accent4"/>
              </a:buClr>
              <a:buSzPts val="2400"/>
              <a:buNone/>
              <a:defRPr sz="2400">
                <a:solidFill>
                  <a:schemeClr val="accent4"/>
                </a:solidFill>
              </a:defRPr>
            </a:lvl2pPr>
            <a:lvl3pPr lvl="2" rtl="0" algn="ctr">
              <a:spcBef>
                <a:spcPts val="0"/>
              </a:spcBef>
              <a:spcAft>
                <a:spcPts val="0"/>
              </a:spcAft>
              <a:buClr>
                <a:schemeClr val="accent4"/>
              </a:buClr>
              <a:buSzPts val="2400"/>
              <a:buNone/>
              <a:defRPr sz="2400">
                <a:solidFill>
                  <a:schemeClr val="accent4"/>
                </a:solidFill>
              </a:defRPr>
            </a:lvl3pPr>
            <a:lvl4pPr lvl="3" rtl="0" algn="ctr">
              <a:spcBef>
                <a:spcPts val="0"/>
              </a:spcBef>
              <a:spcAft>
                <a:spcPts val="0"/>
              </a:spcAft>
              <a:buClr>
                <a:schemeClr val="accent4"/>
              </a:buClr>
              <a:buSzPts val="2400"/>
              <a:buNone/>
              <a:defRPr sz="2400">
                <a:solidFill>
                  <a:schemeClr val="accent4"/>
                </a:solidFill>
              </a:defRPr>
            </a:lvl4pPr>
            <a:lvl5pPr lvl="4" rtl="0" algn="ctr">
              <a:spcBef>
                <a:spcPts val="0"/>
              </a:spcBef>
              <a:spcAft>
                <a:spcPts val="0"/>
              </a:spcAft>
              <a:buClr>
                <a:schemeClr val="accent4"/>
              </a:buClr>
              <a:buSzPts val="2400"/>
              <a:buNone/>
              <a:defRPr sz="2400">
                <a:solidFill>
                  <a:schemeClr val="accent4"/>
                </a:solidFill>
              </a:defRPr>
            </a:lvl5pPr>
            <a:lvl6pPr lvl="5" rtl="0" algn="ctr">
              <a:spcBef>
                <a:spcPts val="0"/>
              </a:spcBef>
              <a:spcAft>
                <a:spcPts val="0"/>
              </a:spcAft>
              <a:buClr>
                <a:schemeClr val="accent4"/>
              </a:buClr>
              <a:buSzPts val="2400"/>
              <a:buNone/>
              <a:defRPr sz="2400">
                <a:solidFill>
                  <a:schemeClr val="accent4"/>
                </a:solidFill>
              </a:defRPr>
            </a:lvl6pPr>
            <a:lvl7pPr lvl="6" rtl="0" algn="ctr">
              <a:spcBef>
                <a:spcPts val="0"/>
              </a:spcBef>
              <a:spcAft>
                <a:spcPts val="0"/>
              </a:spcAft>
              <a:buClr>
                <a:schemeClr val="accent4"/>
              </a:buClr>
              <a:buSzPts val="2400"/>
              <a:buNone/>
              <a:defRPr sz="2400">
                <a:solidFill>
                  <a:schemeClr val="accent4"/>
                </a:solidFill>
              </a:defRPr>
            </a:lvl7pPr>
            <a:lvl8pPr lvl="7" rtl="0" algn="ctr">
              <a:spcBef>
                <a:spcPts val="0"/>
              </a:spcBef>
              <a:spcAft>
                <a:spcPts val="0"/>
              </a:spcAft>
              <a:buClr>
                <a:schemeClr val="accent4"/>
              </a:buClr>
              <a:buSzPts val="2400"/>
              <a:buNone/>
              <a:defRPr sz="2400">
                <a:solidFill>
                  <a:schemeClr val="accent4"/>
                </a:solidFill>
              </a:defRPr>
            </a:lvl8pPr>
            <a:lvl9pPr lvl="8" rtl="0" algn="ctr">
              <a:spcBef>
                <a:spcPts val="0"/>
              </a:spcBef>
              <a:spcAft>
                <a:spcPts val="0"/>
              </a:spcAft>
              <a:buClr>
                <a:schemeClr val="accent4"/>
              </a:buClr>
              <a:buSzPts val="2400"/>
              <a:buNone/>
              <a:defRPr sz="2400">
                <a:solidFill>
                  <a:schemeClr val="accent4"/>
                </a:solidFill>
              </a:defRPr>
            </a:lvl9pPr>
          </a:lstStyle>
          <a:p>
            <a:r>
              <a:t>xx%</a:t>
            </a:r>
          </a:p>
        </p:txBody>
      </p:sp>
      <p:sp>
        <p:nvSpPr>
          <p:cNvPr id="90" name="Google Shape;90;p13"/>
          <p:cNvSpPr txBox="1"/>
          <p:nvPr>
            <p:ph idx="2" type="subTitle"/>
          </p:nvPr>
        </p:nvSpPr>
        <p:spPr>
          <a:xfrm>
            <a:off x="720300" y="2193500"/>
            <a:ext cx="2385600" cy="67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b="1" sz="1600"/>
            </a:lvl2pPr>
            <a:lvl3pPr lvl="2" rtl="0">
              <a:lnSpc>
                <a:spcPct val="100000"/>
              </a:lnSpc>
              <a:spcBef>
                <a:spcPts val="1200"/>
              </a:spcBef>
              <a:spcAft>
                <a:spcPts val="0"/>
              </a:spcAft>
              <a:buNone/>
              <a:defRPr b="1" sz="1600"/>
            </a:lvl3pPr>
            <a:lvl4pPr lvl="3" rtl="0">
              <a:lnSpc>
                <a:spcPct val="100000"/>
              </a:lnSpc>
              <a:spcBef>
                <a:spcPts val="1200"/>
              </a:spcBef>
              <a:spcAft>
                <a:spcPts val="0"/>
              </a:spcAft>
              <a:buNone/>
              <a:defRPr b="1" sz="1600"/>
            </a:lvl4pPr>
            <a:lvl5pPr lvl="4" rtl="0">
              <a:lnSpc>
                <a:spcPct val="100000"/>
              </a:lnSpc>
              <a:spcBef>
                <a:spcPts val="1200"/>
              </a:spcBef>
              <a:spcAft>
                <a:spcPts val="0"/>
              </a:spcAft>
              <a:buNone/>
              <a:defRPr b="1" sz="1600"/>
            </a:lvl5pPr>
            <a:lvl6pPr lvl="5" rtl="0">
              <a:lnSpc>
                <a:spcPct val="100000"/>
              </a:lnSpc>
              <a:spcBef>
                <a:spcPts val="1200"/>
              </a:spcBef>
              <a:spcAft>
                <a:spcPts val="0"/>
              </a:spcAft>
              <a:buNone/>
              <a:defRPr b="1" sz="1600"/>
            </a:lvl6pPr>
            <a:lvl7pPr lvl="6" rtl="0">
              <a:lnSpc>
                <a:spcPct val="100000"/>
              </a:lnSpc>
              <a:spcBef>
                <a:spcPts val="1200"/>
              </a:spcBef>
              <a:spcAft>
                <a:spcPts val="0"/>
              </a:spcAft>
              <a:buNone/>
              <a:defRPr b="1" sz="1600"/>
            </a:lvl7pPr>
            <a:lvl8pPr lvl="7" rtl="0">
              <a:lnSpc>
                <a:spcPct val="100000"/>
              </a:lnSpc>
              <a:spcBef>
                <a:spcPts val="1200"/>
              </a:spcBef>
              <a:spcAft>
                <a:spcPts val="0"/>
              </a:spcAft>
              <a:buNone/>
              <a:defRPr b="1" sz="1600"/>
            </a:lvl8pPr>
            <a:lvl9pPr lvl="8" rtl="0">
              <a:lnSpc>
                <a:spcPct val="100000"/>
              </a:lnSpc>
              <a:spcBef>
                <a:spcPts val="1200"/>
              </a:spcBef>
              <a:spcAft>
                <a:spcPts val="1200"/>
              </a:spcAft>
              <a:buNone/>
              <a:defRPr b="1" sz="1600"/>
            </a:lvl9pPr>
          </a:lstStyle>
          <a:p/>
        </p:txBody>
      </p:sp>
      <p:sp>
        <p:nvSpPr>
          <p:cNvPr id="91" name="Google Shape;91;p13"/>
          <p:cNvSpPr txBox="1"/>
          <p:nvPr>
            <p:ph hasCustomPrompt="1" idx="3" type="title"/>
          </p:nvPr>
        </p:nvSpPr>
        <p:spPr>
          <a:xfrm>
            <a:off x="3350624" y="1238250"/>
            <a:ext cx="623100" cy="554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4"/>
              </a:buClr>
              <a:buSzPts val="2400"/>
              <a:buNone/>
              <a:defRPr sz="2400">
                <a:solidFill>
                  <a:schemeClr val="dk2"/>
                </a:solidFill>
              </a:defRPr>
            </a:lvl1pPr>
            <a:lvl2pPr lvl="1" rtl="0" algn="ctr">
              <a:spcBef>
                <a:spcPts val="0"/>
              </a:spcBef>
              <a:spcAft>
                <a:spcPts val="0"/>
              </a:spcAft>
              <a:buClr>
                <a:schemeClr val="accent4"/>
              </a:buClr>
              <a:buSzPts val="2400"/>
              <a:buNone/>
              <a:defRPr sz="2400">
                <a:solidFill>
                  <a:schemeClr val="accent4"/>
                </a:solidFill>
              </a:defRPr>
            </a:lvl2pPr>
            <a:lvl3pPr lvl="2" rtl="0" algn="ctr">
              <a:spcBef>
                <a:spcPts val="0"/>
              </a:spcBef>
              <a:spcAft>
                <a:spcPts val="0"/>
              </a:spcAft>
              <a:buClr>
                <a:schemeClr val="accent4"/>
              </a:buClr>
              <a:buSzPts val="2400"/>
              <a:buNone/>
              <a:defRPr sz="2400">
                <a:solidFill>
                  <a:schemeClr val="accent4"/>
                </a:solidFill>
              </a:defRPr>
            </a:lvl3pPr>
            <a:lvl4pPr lvl="3" rtl="0" algn="ctr">
              <a:spcBef>
                <a:spcPts val="0"/>
              </a:spcBef>
              <a:spcAft>
                <a:spcPts val="0"/>
              </a:spcAft>
              <a:buClr>
                <a:schemeClr val="accent4"/>
              </a:buClr>
              <a:buSzPts val="2400"/>
              <a:buNone/>
              <a:defRPr sz="2400">
                <a:solidFill>
                  <a:schemeClr val="accent4"/>
                </a:solidFill>
              </a:defRPr>
            </a:lvl4pPr>
            <a:lvl5pPr lvl="4" rtl="0" algn="ctr">
              <a:spcBef>
                <a:spcPts val="0"/>
              </a:spcBef>
              <a:spcAft>
                <a:spcPts val="0"/>
              </a:spcAft>
              <a:buClr>
                <a:schemeClr val="accent4"/>
              </a:buClr>
              <a:buSzPts val="2400"/>
              <a:buNone/>
              <a:defRPr sz="2400">
                <a:solidFill>
                  <a:schemeClr val="accent4"/>
                </a:solidFill>
              </a:defRPr>
            </a:lvl5pPr>
            <a:lvl6pPr lvl="5" rtl="0" algn="ctr">
              <a:spcBef>
                <a:spcPts val="0"/>
              </a:spcBef>
              <a:spcAft>
                <a:spcPts val="0"/>
              </a:spcAft>
              <a:buClr>
                <a:schemeClr val="accent4"/>
              </a:buClr>
              <a:buSzPts val="2400"/>
              <a:buNone/>
              <a:defRPr sz="2400">
                <a:solidFill>
                  <a:schemeClr val="accent4"/>
                </a:solidFill>
              </a:defRPr>
            </a:lvl6pPr>
            <a:lvl7pPr lvl="6" rtl="0" algn="ctr">
              <a:spcBef>
                <a:spcPts val="0"/>
              </a:spcBef>
              <a:spcAft>
                <a:spcPts val="0"/>
              </a:spcAft>
              <a:buClr>
                <a:schemeClr val="accent4"/>
              </a:buClr>
              <a:buSzPts val="2400"/>
              <a:buNone/>
              <a:defRPr sz="2400">
                <a:solidFill>
                  <a:schemeClr val="accent4"/>
                </a:solidFill>
              </a:defRPr>
            </a:lvl7pPr>
            <a:lvl8pPr lvl="7" rtl="0" algn="ctr">
              <a:spcBef>
                <a:spcPts val="0"/>
              </a:spcBef>
              <a:spcAft>
                <a:spcPts val="0"/>
              </a:spcAft>
              <a:buClr>
                <a:schemeClr val="accent4"/>
              </a:buClr>
              <a:buSzPts val="2400"/>
              <a:buNone/>
              <a:defRPr sz="2400">
                <a:solidFill>
                  <a:schemeClr val="accent4"/>
                </a:solidFill>
              </a:defRPr>
            </a:lvl8pPr>
            <a:lvl9pPr lvl="8" rtl="0" algn="ctr">
              <a:spcBef>
                <a:spcPts val="0"/>
              </a:spcBef>
              <a:spcAft>
                <a:spcPts val="0"/>
              </a:spcAft>
              <a:buClr>
                <a:schemeClr val="accent4"/>
              </a:buClr>
              <a:buSzPts val="2400"/>
              <a:buNone/>
              <a:defRPr sz="2400">
                <a:solidFill>
                  <a:schemeClr val="accent4"/>
                </a:solidFill>
              </a:defRPr>
            </a:lvl9pPr>
          </a:lstStyle>
          <a:p>
            <a:r>
              <a:t>xx%</a:t>
            </a:r>
          </a:p>
        </p:txBody>
      </p:sp>
      <p:sp>
        <p:nvSpPr>
          <p:cNvPr id="92" name="Google Shape;92;p13"/>
          <p:cNvSpPr txBox="1"/>
          <p:nvPr>
            <p:ph hasCustomPrompt="1" idx="4" type="title"/>
          </p:nvPr>
        </p:nvSpPr>
        <p:spPr>
          <a:xfrm>
            <a:off x="5885697" y="1238250"/>
            <a:ext cx="623100" cy="554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4"/>
              </a:buClr>
              <a:buSzPts val="2400"/>
              <a:buNone/>
              <a:defRPr sz="2400">
                <a:solidFill>
                  <a:schemeClr val="dk2"/>
                </a:solidFill>
              </a:defRPr>
            </a:lvl1pPr>
            <a:lvl2pPr lvl="1" rtl="0" algn="ctr">
              <a:spcBef>
                <a:spcPts val="0"/>
              </a:spcBef>
              <a:spcAft>
                <a:spcPts val="0"/>
              </a:spcAft>
              <a:buClr>
                <a:schemeClr val="accent4"/>
              </a:buClr>
              <a:buSzPts val="2400"/>
              <a:buNone/>
              <a:defRPr sz="2400">
                <a:solidFill>
                  <a:schemeClr val="accent4"/>
                </a:solidFill>
              </a:defRPr>
            </a:lvl2pPr>
            <a:lvl3pPr lvl="2" rtl="0" algn="ctr">
              <a:spcBef>
                <a:spcPts val="0"/>
              </a:spcBef>
              <a:spcAft>
                <a:spcPts val="0"/>
              </a:spcAft>
              <a:buClr>
                <a:schemeClr val="accent4"/>
              </a:buClr>
              <a:buSzPts val="2400"/>
              <a:buNone/>
              <a:defRPr sz="2400">
                <a:solidFill>
                  <a:schemeClr val="accent4"/>
                </a:solidFill>
              </a:defRPr>
            </a:lvl3pPr>
            <a:lvl4pPr lvl="3" rtl="0" algn="ctr">
              <a:spcBef>
                <a:spcPts val="0"/>
              </a:spcBef>
              <a:spcAft>
                <a:spcPts val="0"/>
              </a:spcAft>
              <a:buClr>
                <a:schemeClr val="accent4"/>
              </a:buClr>
              <a:buSzPts val="2400"/>
              <a:buNone/>
              <a:defRPr sz="2400">
                <a:solidFill>
                  <a:schemeClr val="accent4"/>
                </a:solidFill>
              </a:defRPr>
            </a:lvl4pPr>
            <a:lvl5pPr lvl="4" rtl="0" algn="ctr">
              <a:spcBef>
                <a:spcPts val="0"/>
              </a:spcBef>
              <a:spcAft>
                <a:spcPts val="0"/>
              </a:spcAft>
              <a:buClr>
                <a:schemeClr val="accent4"/>
              </a:buClr>
              <a:buSzPts val="2400"/>
              <a:buNone/>
              <a:defRPr sz="2400">
                <a:solidFill>
                  <a:schemeClr val="accent4"/>
                </a:solidFill>
              </a:defRPr>
            </a:lvl5pPr>
            <a:lvl6pPr lvl="5" rtl="0" algn="ctr">
              <a:spcBef>
                <a:spcPts val="0"/>
              </a:spcBef>
              <a:spcAft>
                <a:spcPts val="0"/>
              </a:spcAft>
              <a:buClr>
                <a:schemeClr val="accent4"/>
              </a:buClr>
              <a:buSzPts val="2400"/>
              <a:buNone/>
              <a:defRPr sz="2400">
                <a:solidFill>
                  <a:schemeClr val="accent4"/>
                </a:solidFill>
              </a:defRPr>
            </a:lvl6pPr>
            <a:lvl7pPr lvl="6" rtl="0" algn="ctr">
              <a:spcBef>
                <a:spcPts val="0"/>
              </a:spcBef>
              <a:spcAft>
                <a:spcPts val="0"/>
              </a:spcAft>
              <a:buClr>
                <a:schemeClr val="accent4"/>
              </a:buClr>
              <a:buSzPts val="2400"/>
              <a:buNone/>
              <a:defRPr sz="2400">
                <a:solidFill>
                  <a:schemeClr val="accent4"/>
                </a:solidFill>
              </a:defRPr>
            </a:lvl7pPr>
            <a:lvl8pPr lvl="7" rtl="0" algn="ctr">
              <a:spcBef>
                <a:spcPts val="0"/>
              </a:spcBef>
              <a:spcAft>
                <a:spcPts val="0"/>
              </a:spcAft>
              <a:buClr>
                <a:schemeClr val="accent4"/>
              </a:buClr>
              <a:buSzPts val="2400"/>
              <a:buNone/>
              <a:defRPr sz="2400">
                <a:solidFill>
                  <a:schemeClr val="accent4"/>
                </a:solidFill>
              </a:defRPr>
            </a:lvl8pPr>
            <a:lvl9pPr lvl="8" rtl="0" algn="ctr">
              <a:spcBef>
                <a:spcPts val="0"/>
              </a:spcBef>
              <a:spcAft>
                <a:spcPts val="0"/>
              </a:spcAft>
              <a:buClr>
                <a:schemeClr val="accent4"/>
              </a:buClr>
              <a:buSzPts val="2400"/>
              <a:buNone/>
              <a:defRPr sz="2400">
                <a:solidFill>
                  <a:schemeClr val="accent4"/>
                </a:solidFill>
              </a:defRPr>
            </a:lvl9pPr>
          </a:lstStyle>
          <a:p>
            <a:r>
              <a:t>xx%</a:t>
            </a:r>
          </a:p>
        </p:txBody>
      </p:sp>
      <p:sp>
        <p:nvSpPr>
          <p:cNvPr id="93" name="Google Shape;93;p13"/>
          <p:cNvSpPr txBox="1"/>
          <p:nvPr>
            <p:ph hasCustomPrompt="1" idx="5" type="title"/>
          </p:nvPr>
        </p:nvSpPr>
        <p:spPr>
          <a:xfrm>
            <a:off x="814575" y="3027797"/>
            <a:ext cx="623100" cy="554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4"/>
              </a:buClr>
              <a:buSzPts val="2400"/>
              <a:buNone/>
              <a:defRPr sz="2400">
                <a:solidFill>
                  <a:schemeClr val="dk2"/>
                </a:solidFill>
              </a:defRPr>
            </a:lvl1pPr>
            <a:lvl2pPr lvl="1" rtl="0" algn="ctr">
              <a:spcBef>
                <a:spcPts val="0"/>
              </a:spcBef>
              <a:spcAft>
                <a:spcPts val="0"/>
              </a:spcAft>
              <a:buClr>
                <a:schemeClr val="accent4"/>
              </a:buClr>
              <a:buSzPts val="2400"/>
              <a:buNone/>
              <a:defRPr sz="2400">
                <a:solidFill>
                  <a:schemeClr val="accent4"/>
                </a:solidFill>
              </a:defRPr>
            </a:lvl2pPr>
            <a:lvl3pPr lvl="2" rtl="0" algn="ctr">
              <a:spcBef>
                <a:spcPts val="0"/>
              </a:spcBef>
              <a:spcAft>
                <a:spcPts val="0"/>
              </a:spcAft>
              <a:buClr>
                <a:schemeClr val="accent4"/>
              </a:buClr>
              <a:buSzPts val="2400"/>
              <a:buNone/>
              <a:defRPr sz="2400">
                <a:solidFill>
                  <a:schemeClr val="accent4"/>
                </a:solidFill>
              </a:defRPr>
            </a:lvl3pPr>
            <a:lvl4pPr lvl="3" rtl="0" algn="ctr">
              <a:spcBef>
                <a:spcPts val="0"/>
              </a:spcBef>
              <a:spcAft>
                <a:spcPts val="0"/>
              </a:spcAft>
              <a:buClr>
                <a:schemeClr val="accent4"/>
              </a:buClr>
              <a:buSzPts val="2400"/>
              <a:buNone/>
              <a:defRPr sz="2400">
                <a:solidFill>
                  <a:schemeClr val="accent4"/>
                </a:solidFill>
              </a:defRPr>
            </a:lvl4pPr>
            <a:lvl5pPr lvl="4" rtl="0" algn="ctr">
              <a:spcBef>
                <a:spcPts val="0"/>
              </a:spcBef>
              <a:spcAft>
                <a:spcPts val="0"/>
              </a:spcAft>
              <a:buClr>
                <a:schemeClr val="accent4"/>
              </a:buClr>
              <a:buSzPts val="2400"/>
              <a:buNone/>
              <a:defRPr sz="2400">
                <a:solidFill>
                  <a:schemeClr val="accent4"/>
                </a:solidFill>
              </a:defRPr>
            </a:lvl5pPr>
            <a:lvl6pPr lvl="5" rtl="0" algn="ctr">
              <a:spcBef>
                <a:spcPts val="0"/>
              </a:spcBef>
              <a:spcAft>
                <a:spcPts val="0"/>
              </a:spcAft>
              <a:buClr>
                <a:schemeClr val="accent4"/>
              </a:buClr>
              <a:buSzPts val="2400"/>
              <a:buNone/>
              <a:defRPr sz="2400">
                <a:solidFill>
                  <a:schemeClr val="accent4"/>
                </a:solidFill>
              </a:defRPr>
            </a:lvl6pPr>
            <a:lvl7pPr lvl="6" rtl="0" algn="ctr">
              <a:spcBef>
                <a:spcPts val="0"/>
              </a:spcBef>
              <a:spcAft>
                <a:spcPts val="0"/>
              </a:spcAft>
              <a:buClr>
                <a:schemeClr val="accent4"/>
              </a:buClr>
              <a:buSzPts val="2400"/>
              <a:buNone/>
              <a:defRPr sz="2400">
                <a:solidFill>
                  <a:schemeClr val="accent4"/>
                </a:solidFill>
              </a:defRPr>
            </a:lvl7pPr>
            <a:lvl8pPr lvl="7" rtl="0" algn="ctr">
              <a:spcBef>
                <a:spcPts val="0"/>
              </a:spcBef>
              <a:spcAft>
                <a:spcPts val="0"/>
              </a:spcAft>
              <a:buClr>
                <a:schemeClr val="accent4"/>
              </a:buClr>
              <a:buSzPts val="2400"/>
              <a:buNone/>
              <a:defRPr sz="2400">
                <a:solidFill>
                  <a:schemeClr val="accent4"/>
                </a:solidFill>
              </a:defRPr>
            </a:lvl8pPr>
            <a:lvl9pPr lvl="8" rtl="0" algn="ctr">
              <a:spcBef>
                <a:spcPts val="0"/>
              </a:spcBef>
              <a:spcAft>
                <a:spcPts val="0"/>
              </a:spcAft>
              <a:buClr>
                <a:schemeClr val="accent4"/>
              </a:buClr>
              <a:buSzPts val="2400"/>
              <a:buNone/>
              <a:defRPr sz="2400">
                <a:solidFill>
                  <a:schemeClr val="accent4"/>
                </a:solidFill>
              </a:defRPr>
            </a:lvl9pPr>
          </a:lstStyle>
          <a:p>
            <a:r>
              <a:t>xx%</a:t>
            </a:r>
          </a:p>
        </p:txBody>
      </p:sp>
      <p:sp>
        <p:nvSpPr>
          <p:cNvPr id="94" name="Google Shape;94;p13"/>
          <p:cNvSpPr txBox="1"/>
          <p:nvPr>
            <p:ph idx="6" type="subTitle"/>
          </p:nvPr>
        </p:nvSpPr>
        <p:spPr>
          <a:xfrm>
            <a:off x="3255370" y="1885150"/>
            <a:ext cx="2386800" cy="461700"/>
          </a:xfrm>
          <a:prstGeom prst="rect">
            <a:avLst/>
          </a:prstGeom>
        </p:spPr>
        <p:txBody>
          <a:bodyPr anchorCtr="0" anchor="b" bIns="91425" lIns="91425" spcFirstLastPara="1" rIns="91425" wrap="square" tIns="91425">
            <a:noAutofit/>
          </a:bodyPr>
          <a:lstStyle>
            <a:lvl1pPr lvl="0" rtl="0">
              <a:spcBef>
                <a:spcPts val="0"/>
              </a:spcBef>
              <a:spcAft>
                <a:spcPts val="0"/>
              </a:spcAft>
              <a:buNone/>
              <a:defRPr b="1" sz="1800">
                <a:latin typeface="Share Tech"/>
                <a:ea typeface="Share Tech"/>
                <a:cs typeface="Share Tech"/>
                <a:sym typeface="Share Tech"/>
              </a:defRPr>
            </a:lvl1pPr>
            <a:lvl2pPr lvl="1" rtl="0">
              <a:spcBef>
                <a:spcPts val="1200"/>
              </a:spcBef>
              <a:spcAft>
                <a:spcPts val="0"/>
              </a:spcAft>
              <a:buNone/>
              <a:defRPr b="1" sz="1800">
                <a:latin typeface="Share Tech"/>
                <a:ea typeface="Share Tech"/>
                <a:cs typeface="Share Tech"/>
                <a:sym typeface="Share Tech"/>
              </a:defRPr>
            </a:lvl2pPr>
            <a:lvl3pPr lvl="2" rtl="0">
              <a:spcBef>
                <a:spcPts val="1200"/>
              </a:spcBef>
              <a:spcAft>
                <a:spcPts val="0"/>
              </a:spcAft>
              <a:buNone/>
              <a:defRPr b="1" sz="1800">
                <a:latin typeface="Share Tech"/>
                <a:ea typeface="Share Tech"/>
                <a:cs typeface="Share Tech"/>
                <a:sym typeface="Share Tech"/>
              </a:defRPr>
            </a:lvl3pPr>
            <a:lvl4pPr lvl="3" rtl="0">
              <a:spcBef>
                <a:spcPts val="1200"/>
              </a:spcBef>
              <a:spcAft>
                <a:spcPts val="0"/>
              </a:spcAft>
              <a:buNone/>
              <a:defRPr b="1" sz="1800">
                <a:latin typeface="Share Tech"/>
                <a:ea typeface="Share Tech"/>
                <a:cs typeface="Share Tech"/>
                <a:sym typeface="Share Tech"/>
              </a:defRPr>
            </a:lvl4pPr>
            <a:lvl5pPr lvl="4" rtl="0">
              <a:spcBef>
                <a:spcPts val="1200"/>
              </a:spcBef>
              <a:spcAft>
                <a:spcPts val="0"/>
              </a:spcAft>
              <a:buNone/>
              <a:defRPr b="1" sz="1800">
                <a:latin typeface="Share Tech"/>
                <a:ea typeface="Share Tech"/>
                <a:cs typeface="Share Tech"/>
                <a:sym typeface="Share Tech"/>
              </a:defRPr>
            </a:lvl5pPr>
            <a:lvl6pPr lvl="5" rtl="0">
              <a:spcBef>
                <a:spcPts val="1200"/>
              </a:spcBef>
              <a:spcAft>
                <a:spcPts val="0"/>
              </a:spcAft>
              <a:buNone/>
              <a:defRPr b="1" sz="1800">
                <a:latin typeface="Share Tech"/>
                <a:ea typeface="Share Tech"/>
                <a:cs typeface="Share Tech"/>
                <a:sym typeface="Share Tech"/>
              </a:defRPr>
            </a:lvl6pPr>
            <a:lvl7pPr lvl="6" rtl="0">
              <a:spcBef>
                <a:spcPts val="1200"/>
              </a:spcBef>
              <a:spcAft>
                <a:spcPts val="0"/>
              </a:spcAft>
              <a:buNone/>
              <a:defRPr b="1" sz="1800">
                <a:latin typeface="Share Tech"/>
                <a:ea typeface="Share Tech"/>
                <a:cs typeface="Share Tech"/>
                <a:sym typeface="Share Tech"/>
              </a:defRPr>
            </a:lvl7pPr>
            <a:lvl8pPr lvl="7" rtl="0">
              <a:spcBef>
                <a:spcPts val="1200"/>
              </a:spcBef>
              <a:spcAft>
                <a:spcPts val="0"/>
              </a:spcAft>
              <a:buNone/>
              <a:defRPr b="1" sz="1800">
                <a:latin typeface="Share Tech"/>
                <a:ea typeface="Share Tech"/>
                <a:cs typeface="Share Tech"/>
                <a:sym typeface="Share Tech"/>
              </a:defRPr>
            </a:lvl8pPr>
            <a:lvl9pPr lvl="8" rtl="0">
              <a:spcBef>
                <a:spcPts val="1200"/>
              </a:spcBef>
              <a:spcAft>
                <a:spcPts val="1200"/>
              </a:spcAft>
              <a:buNone/>
              <a:defRPr b="1" sz="1800">
                <a:latin typeface="Share Tech"/>
                <a:ea typeface="Share Tech"/>
                <a:cs typeface="Share Tech"/>
                <a:sym typeface="Share Tech"/>
              </a:defRPr>
            </a:lvl9pPr>
          </a:lstStyle>
          <a:p/>
        </p:txBody>
      </p:sp>
      <p:sp>
        <p:nvSpPr>
          <p:cNvPr id="95" name="Google Shape;95;p13"/>
          <p:cNvSpPr txBox="1"/>
          <p:nvPr>
            <p:ph idx="7" type="subTitle"/>
          </p:nvPr>
        </p:nvSpPr>
        <p:spPr>
          <a:xfrm>
            <a:off x="3257550" y="2193500"/>
            <a:ext cx="2384700" cy="67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b="1" sz="1600"/>
            </a:lvl2pPr>
            <a:lvl3pPr lvl="2" rtl="0">
              <a:lnSpc>
                <a:spcPct val="100000"/>
              </a:lnSpc>
              <a:spcBef>
                <a:spcPts val="1200"/>
              </a:spcBef>
              <a:spcAft>
                <a:spcPts val="0"/>
              </a:spcAft>
              <a:buNone/>
              <a:defRPr b="1" sz="1600"/>
            </a:lvl3pPr>
            <a:lvl4pPr lvl="3" rtl="0">
              <a:lnSpc>
                <a:spcPct val="100000"/>
              </a:lnSpc>
              <a:spcBef>
                <a:spcPts val="1200"/>
              </a:spcBef>
              <a:spcAft>
                <a:spcPts val="0"/>
              </a:spcAft>
              <a:buNone/>
              <a:defRPr b="1" sz="1600"/>
            </a:lvl4pPr>
            <a:lvl5pPr lvl="4" rtl="0">
              <a:lnSpc>
                <a:spcPct val="100000"/>
              </a:lnSpc>
              <a:spcBef>
                <a:spcPts val="1200"/>
              </a:spcBef>
              <a:spcAft>
                <a:spcPts val="0"/>
              </a:spcAft>
              <a:buNone/>
              <a:defRPr b="1" sz="1600"/>
            </a:lvl5pPr>
            <a:lvl6pPr lvl="5" rtl="0">
              <a:lnSpc>
                <a:spcPct val="100000"/>
              </a:lnSpc>
              <a:spcBef>
                <a:spcPts val="1200"/>
              </a:spcBef>
              <a:spcAft>
                <a:spcPts val="0"/>
              </a:spcAft>
              <a:buNone/>
              <a:defRPr b="1" sz="1600"/>
            </a:lvl6pPr>
            <a:lvl7pPr lvl="6" rtl="0">
              <a:lnSpc>
                <a:spcPct val="100000"/>
              </a:lnSpc>
              <a:spcBef>
                <a:spcPts val="1200"/>
              </a:spcBef>
              <a:spcAft>
                <a:spcPts val="0"/>
              </a:spcAft>
              <a:buNone/>
              <a:defRPr b="1" sz="1600"/>
            </a:lvl7pPr>
            <a:lvl8pPr lvl="7" rtl="0">
              <a:lnSpc>
                <a:spcPct val="100000"/>
              </a:lnSpc>
              <a:spcBef>
                <a:spcPts val="1200"/>
              </a:spcBef>
              <a:spcAft>
                <a:spcPts val="0"/>
              </a:spcAft>
              <a:buNone/>
              <a:defRPr b="1" sz="1600"/>
            </a:lvl8pPr>
            <a:lvl9pPr lvl="8" rtl="0">
              <a:lnSpc>
                <a:spcPct val="100000"/>
              </a:lnSpc>
              <a:spcBef>
                <a:spcPts val="1200"/>
              </a:spcBef>
              <a:spcAft>
                <a:spcPts val="1200"/>
              </a:spcAft>
              <a:buNone/>
              <a:defRPr b="1" sz="1600"/>
            </a:lvl9pPr>
          </a:lstStyle>
          <a:p/>
        </p:txBody>
      </p:sp>
      <p:sp>
        <p:nvSpPr>
          <p:cNvPr id="96" name="Google Shape;96;p13"/>
          <p:cNvSpPr txBox="1"/>
          <p:nvPr>
            <p:ph idx="8" type="subTitle"/>
          </p:nvPr>
        </p:nvSpPr>
        <p:spPr>
          <a:xfrm>
            <a:off x="5790440" y="1875725"/>
            <a:ext cx="2386800" cy="461700"/>
          </a:xfrm>
          <a:prstGeom prst="rect">
            <a:avLst/>
          </a:prstGeom>
        </p:spPr>
        <p:txBody>
          <a:bodyPr anchorCtr="0" anchor="b" bIns="91425" lIns="91425" spcFirstLastPara="1" rIns="91425" wrap="square" tIns="91425">
            <a:noAutofit/>
          </a:bodyPr>
          <a:lstStyle>
            <a:lvl1pPr lvl="0" rtl="0">
              <a:spcBef>
                <a:spcPts val="0"/>
              </a:spcBef>
              <a:spcAft>
                <a:spcPts val="0"/>
              </a:spcAft>
              <a:buNone/>
              <a:defRPr b="1" sz="1800">
                <a:latin typeface="Share Tech"/>
                <a:ea typeface="Share Tech"/>
                <a:cs typeface="Share Tech"/>
                <a:sym typeface="Share Tech"/>
              </a:defRPr>
            </a:lvl1pPr>
            <a:lvl2pPr lvl="1" rtl="0">
              <a:spcBef>
                <a:spcPts val="1200"/>
              </a:spcBef>
              <a:spcAft>
                <a:spcPts val="0"/>
              </a:spcAft>
              <a:buNone/>
              <a:defRPr b="1" sz="1800">
                <a:latin typeface="Share Tech"/>
                <a:ea typeface="Share Tech"/>
                <a:cs typeface="Share Tech"/>
                <a:sym typeface="Share Tech"/>
              </a:defRPr>
            </a:lvl2pPr>
            <a:lvl3pPr lvl="2" rtl="0">
              <a:spcBef>
                <a:spcPts val="1200"/>
              </a:spcBef>
              <a:spcAft>
                <a:spcPts val="0"/>
              </a:spcAft>
              <a:buNone/>
              <a:defRPr b="1" sz="1800">
                <a:latin typeface="Share Tech"/>
                <a:ea typeface="Share Tech"/>
                <a:cs typeface="Share Tech"/>
                <a:sym typeface="Share Tech"/>
              </a:defRPr>
            </a:lvl3pPr>
            <a:lvl4pPr lvl="3" rtl="0">
              <a:spcBef>
                <a:spcPts val="1200"/>
              </a:spcBef>
              <a:spcAft>
                <a:spcPts val="0"/>
              </a:spcAft>
              <a:buNone/>
              <a:defRPr b="1" sz="1800">
                <a:latin typeface="Share Tech"/>
                <a:ea typeface="Share Tech"/>
                <a:cs typeface="Share Tech"/>
                <a:sym typeface="Share Tech"/>
              </a:defRPr>
            </a:lvl4pPr>
            <a:lvl5pPr lvl="4" rtl="0">
              <a:spcBef>
                <a:spcPts val="1200"/>
              </a:spcBef>
              <a:spcAft>
                <a:spcPts val="0"/>
              </a:spcAft>
              <a:buNone/>
              <a:defRPr b="1" sz="1800">
                <a:latin typeface="Share Tech"/>
                <a:ea typeface="Share Tech"/>
                <a:cs typeface="Share Tech"/>
                <a:sym typeface="Share Tech"/>
              </a:defRPr>
            </a:lvl5pPr>
            <a:lvl6pPr lvl="5" rtl="0">
              <a:spcBef>
                <a:spcPts val="1200"/>
              </a:spcBef>
              <a:spcAft>
                <a:spcPts val="0"/>
              </a:spcAft>
              <a:buNone/>
              <a:defRPr b="1" sz="1800">
                <a:latin typeface="Share Tech"/>
                <a:ea typeface="Share Tech"/>
                <a:cs typeface="Share Tech"/>
                <a:sym typeface="Share Tech"/>
              </a:defRPr>
            </a:lvl6pPr>
            <a:lvl7pPr lvl="6" rtl="0">
              <a:spcBef>
                <a:spcPts val="1200"/>
              </a:spcBef>
              <a:spcAft>
                <a:spcPts val="0"/>
              </a:spcAft>
              <a:buNone/>
              <a:defRPr b="1" sz="1800">
                <a:latin typeface="Share Tech"/>
                <a:ea typeface="Share Tech"/>
                <a:cs typeface="Share Tech"/>
                <a:sym typeface="Share Tech"/>
              </a:defRPr>
            </a:lvl7pPr>
            <a:lvl8pPr lvl="7" rtl="0">
              <a:spcBef>
                <a:spcPts val="1200"/>
              </a:spcBef>
              <a:spcAft>
                <a:spcPts val="0"/>
              </a:spcAft>
              <a:buNone/>
              <a:defRPr b="1" sz="1800">
                <a:latin typeface="Share Tech"/>
                <a:ea typeface="Share Tech"/>
                <a:cs typeface="Share Tech"/>
                <a:sym typeface="Share Tech"/>
              </a:defRPr>
            </a:lvl8pPr>
            <a:lvl9pPr lvl="8" rtl="0">
              <a:spcBef>
                <a:spcPts val="1200"/>
              </a:spcBef>
              <a:spcAft>
                <a:spcPts val="1200"/>
              </a:spcAft>
              <a:buNone/>
              <a:defRPr b="1" sz="1800">
                <a:latin typeface="Share Tech"/>
                <a:ea typeface="Share Tech"/>
                <a:cs typeface="Share Tech"/>
                <a:sym typeface="Share Tech"/>
              </a:defRPr>
            </a:lvl9pPr>
          </a:lstStyle>
          <a:p/>
        </p:txBody>
      </p:sp>
      <p:sp>
        <p:nvSpPr>
          <p:cNvPr id="97" name="Google Shape;97;p13"/>
          <p:cNvSpPr txBox="1"/>
          <p:nvPr>
            <p:ph idx="9" type="subTitle"/>
          </p:nvPr>
        </p:nvSpPr>
        <p:spPr>
          <a:xfrm>
            <a:off x="5792551" y="2199975"/>
            <a:ext cx="2384700" cy="67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b="1" sz="1600"/>
            </a:lvl2pPr>
            <a:lvl3pPr lvl="2" rtl="0">
              <a:lnSpc>
                <a:spcPct val="100000"/>
              </a:lnSpc>
              <a:spcBef>
                <a:spcPts val="1200"/>
              </a:spcBef>
              <a:spcAft>
                <a:spcPts val="0"/>
              </a:spcAft>
              <a:buNone/>
              <a:defRPr b="1" sz="1600"/>
            </a:lvl3pPr>
            <a:lvl4pPr lvl="3" rtl="0">
              <a:lnSpc>
                <a:spcPct val="100000"/>
              </a:lnSpc>
              <a:spcBef>
                <a:spcPts val="1200"/>
              </a:spcBef>
              <a:spcAft>
                <a:spcPts val="0"/>
              </a:spcAft>
              <a:buNone/>
              <a:defRPr b="1" sz="1600"/>
            </a:lvl4pPr>
            <a:lvl5pPr lvl="4" rtl="0">
              <a:lnSpc>
                <a:spcPct val="100000"/>
              </a:lnSpc>
              <a:spcBef>
                <a:spcPts val="1200"/>
              </a:spcBef>
              <a:spcAft>
                <a:spcPts val="0"/>
              </a:spcAft>
              <a:buNone/>
              <a:defRPr b="1" sz="1600"/>
            </a:lvl5pPr>
            <a:lvl6pPr lvl="5" rtl="0">
              <a:lnSpc>
                <a:spcPct val="100000"/>
              </a:lnSpc>
              <a:spcBef>
                <a:spcPts val="1200"/>
              </a:spcBef>
              <a:spcAft>
                <a:spcPts val="0"/>
              </a:spcAft>
              <a:buNone/>
              <a:defRPr b="1" sz="1600"/>
            </a:lvl6pPr>
            <a:lvl7pPr lvl="6" rtl="0">
              <a:lnSpc>
                <a:spcPct val="100000"/>
              </a:lnSpc>
              <a:spcBef>
                <a:spcPts val="1200"/>
              </a:spcBef>
              <a:spcAft>
                <a:spcPts val="0"/>
              </a:spcAft>
              <a:buNone/>
              <a:defRPr b="1" sz="1600"/>
            </a:lvl7pPr>
            <a:lvl8pPr lvl="7" rtl="0">
              <a:lnSpc>
                <a:spcPct val="100000"/>
              </a:lnSpc>
              <a:spcBef>
                <a:spcPts val="1200"/>
              </a:spcBef>
              <a:spcAft>
                <a:spcPts val="0"/>
              </a:spcAft>
              <a:buNone/>
              <a:defRPr b="1" sz="1600"/>
            </a:lvl8pPr>
            <a:lvl9pPr lvl="8" rtl="0">
              <a:lnSpc>
                <a:spcPct val="100000"/>
              </a:lnSpc>
              <a:spcBef>
                <a:spcPts val="1200"/>
              </a:spcBef>
              <a:spcAft>
                <a:spcPts val="1200"/>
              </a:spcAft>
              <a:buNone/>
              <a:defRPr b="1" sz="1600"/>
            </a:lvl9pPr>
          </a:lstStyle>
          <a:p/>
        </p:txBody>
      </p:sp>
      <p:sp>
        <p:nvSpPr>
          <p:cNvPr id="98" name="Google Shape;98;p13"/>
          <p:cNvSpPr txBox="1"/>
          <p:nvPr>
            <p:ph idx="13" type="subTitle"/>
          </p:nvPr>
        </p:nvSpPr>
        <p:spPr>
          <a:xfrm>
            <a:off x="721421" y="3664251"/>
            <a:ext cx="2386800" cy="461700"/>
          </a:xfrm>
          <a:prstGeom prst="rect">
            <a:avLst/>
          </a:prstGeom>
        </p:spPr>
        <p:txBody>
          <a:bodyPr anchorCtr="0" anchor="b" bIns="91425" lIns="91425" spcFirstLastPara="1" rIns="91425" wrap="square" tIns="91425">
            <a:noAutofit/>
          </a:bodyPr>
          <a:lstStyle>
            <a:lvl1pPr lvl="0" rtl="0">
              <a:spcBef>
                <a:spcPts val="0"/>
              </a:spcBef>
              <a:spcAft>
                <a:spcPts val="0"/>
              </a:spcAft>
              <a:buNone/>
              <a:defRPr b="1" sz="1800">
                <a:latin typeface="Share Tech"/>
                <a:ea typeface="Share Tech"/>
                <a:cs typeface="Share Tech"/>
                <a:sym typeface="Share Tech"/>
              </a:defRPr>
            </a:lvl1pPr>
            <a:lvl2pPr lvl="1" rtl="0">
              <a:spcBef>
                <a:spcPts val="1200"/>
              </a:spcBef>
              <a:spcAft>
                <a:spcPts val="0"/>
              </a:spcAft>
              <a:buNone/>
              <a:defRPr b="1" sz="1800">
                <a:latin typeface="Share Tech"/>
                <a:ea typeface="Share Tech"/>
                <a:cs typeface="Share Tech"/>
                <a:sym typeface="Share Tech"/>
              </a:defRPr>
            </a:lvl2pPr>
            <a:lvl3pPr lvl="2" rtl="0">
              <a:spcBef>
                <a:spcPts val="1200"/>
              </a:spcBef>
              <a:spcAft>
                <a:spcPts val="0"/>
              </a:spcAft>
              <a:buNone/>
              <a:defRPr b="1" sz="1800">
                <a:latin typeface="Share Tech"/>
                <a:ea typeface="Share Tech"/>
                <a:cs typeface="Share Tech"/>
                <a:sym typeface="Share Tech"/>
              </a:defRPr>
            </a:lvl3pPr>
            <a:lvl4pPr lvl="3" rtl="0">
              <a:spcBef>
                <a:spcPts val="1200"/>
              </a:spcBef>
              <a:spcAft>
                <a:spcPts val="0"/>
              </a:spcAft>
              <a:buNone/>
              <a:defRPr b="1" sz="1800">
                <a:latin typeface="Share Tech"/>
                <a:ea typeface="Share Tech"/>
                <a:cs typeface="Share Tech"/>
                <a:sym typeface="Share Tech"/>
              </a:defRPr>
            </a:lvl4pPr>
            <a:lvl5pPr lvl="4" rtl="0">
              <a:spcBef>
                <a:spcPts val="1200"/>
              </a:spcBef>
              <a:spcAft>
                <a:spcPts val="0"/>
              </a:spcAft>
              <a:buNone/>
              <a:defRPr b="1" sz="1800">
                <a:latin typeface="Share Tech"/>
                <a:ea typeface="Share Tech"/>
                <a:cs typeface="Share Tech"/>
                <a:sym typeface="Share Tech"/>
              </a:defRPr>
            </a:lvl5pPr>
            <a:lvl6pPr lvl="5" rtl="0">
              <a:spcBef>
                <a:spcPts val="1200"/>
              </a:spcBef>
              <a:spcAft>
                <a:spcPts val="0"/>
              </a:spcAft>
              <a:buNone/>
              <a:defRPr b="1" sz="1800">
                <a:latin typeface="Share Tech"/>
                <a:ea typeface="Share Tech"/>
                <a:cs typeface="Share Tech"/>
                <a:sym typeface="Share Tech"/>
              </a:defRPr>
            </a:lvl6pPr>
            <a:lvl7pPr lvl="6" rtl="0">
              <a:spcBef>
                <a:spcPts val="1200"/>
              </a:spcBef>
              <a:spcAft>
                <a:spcPts val="0"/>
              </a:spcAft>
              <a:buNone/>
              <a:defRPr b="1" sz="1800">
                <a:latin typeface="Share Tech"/>
                <a:ea typeface="Share Tech"/>
                <a:cs typeface="Share Tech"/>
                <a:sym typeface="Share Tech"/>
              </a:defRPr>
            </a:lvl7pPr>
            <a:lvl8pPr lvl="7" rtl="0">
              <a:spcBef>
                <a:spcPts val="1200"/>
              </a:spcBef>
              <a:spcAft>
                <a:spcPts val="0"/>
              </a:spcAft>
              <a:buNone/>
              <a:defRPr b="1" sz="1800">
                <a:latin typeface="Share Tech"/>
                <a:ea typeface="Share Tech"/>
                <a:cs typeface="Share Tech"/>
                <a:sym typeface="Share Tech"/>
              </a:defRPr>
            </a:lvl8pPr>
            <a:lvl9pPr lvl="8" rtl="0">
              <a:spcBef>
                <a:spcPts val="1200"/>
              </a:spcBef>
              <a:spcAft>
                <a:spcPts val="1200"/>
              </a:spcAft>
              <a:buNone/>
              <a:defRPr b="1" sz="1800">
                <a:latin typeface="Share Tech"/>
                <a:ea typeface="Share Tech"/>
                <a:cs typeface="Share Tech"/>
                <a:sym typeface="Share Tech"/>
              </a:defRPr>
            </a:lvl9pPr>
          </a:lstStyle>
          <a:p/>
        </p:txBody>
      </p:sp>
      <p:sp>
        <p:nvSpPr>
          <p:cNvPr id="99" name="Google Shape;99;p13"/>
          <p:cNvSpPr txBox="1"/>
          <p:nvPr>
            <p:ph idx="14" type="subTitle"/>
          </p:nvPr>
        </p:nvSpPr>
        <p:spPr>
          <a:xfrm>
            <a:off x="721422" y="3967466"/>
            <a:ext cx="2385600" cy="67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b="1" sz="1600"/>
            </a:lvl2pPr>
            <a:lvl3pPr lvl="2" rtl="0">
              <a:lnSpc>
                <a:spcPct val="100000"/>
              </a:lnSpc>
              <a:spcBef>
                <a:spcPts val="1200"/>
              </a:spcBef>
              <a:spcAft>
                <a:spcPts val="0"/>
              </a:spcAft>
              <a:buNone/>
              <a:defRPr b="1" sz="1600"/>
            </a:lvl3pPr>
            <a:lvl4pPr lvl="3" rtl="0">
              <a:lnSpc>
                <a:spcPct val="100000"/>
              </a:lnSpc>
              <a:spcBef>
                <a:spcPts val="1200"/>
              </a:spcBef>
              <a:spcAft>
                <a:spcPts val="0"/>
              </a:spcAft>
              <a:buNone/>
              <a:defRPr b="1" sz="1600"/>
            </a:lvl4pPr>
            <a:lvl5pPr lvl="4" rtl="0">
              <a:lnSpc>
                <a:spcPct val="100000"/>
              </a:lnSpc>
              <a:spcBef>
                <a:spcPts val="1200"/>
              </a:spcBef>
              <a:spcAft>
                <a:spcPts val="0"/>
              </a:spcAft>
              <a:buNone/>
              <a:defRPr b="1" sz="1600"/>
            </a:lvl5pPr>
            <a:lvl6pPr lvl="5" rtl="0">
              <a:lnSpc>
                <a:spcPct val="100000"/>
              </a:lnSpc>
              <a:spcBef>
                <a:spcPts val="1200"/>
              </a:spcBef>
              <a:spcAft>
                <a:spcPts val="0"/>
              </a:spcAft>
              <a:buNone/>
              <a:defRPr b="1" sz="1600"/>
            </a:lvl6pPr>
            <a:lvl7pPr lvl="6" rtl="0">
              <a:lnSpc>
                <a:spcPct val="100000"/>
              </a:lnSpc>
              <a:spcBef>
                <a:spcPts val="1200"/>
              </a:spcBef>
              <a:spcAft>
                <a:spcPts val="0"/>
              </a:spcAft>
              <a:buNone/>
              <a:defRPr b="1" sz="1600"/>
            </a:lvl7pPr>
            <a:lvl8pPr lvl="7" rtl="0">
              <a:lnSpc>
                <a:spcPct val="100000"/>
              </a:lnSpc>
              <a:spcBef>
                <a:spcPts val="1200"/>
              </a:spcBef>
              <a:spcAft>
                <a:spcPts val="0"/>
              </a:spcAft>
              <a:buNone/>
              <a:defRPr b="1" sz="1600"/>
            </a:lvl8pPr>
            <a:lvl9pPr lvl="8" rtl="0">
              <a:lnSpc>
                <a:spcPct val="100000"/>
              </a:lnSpc>
              <a:spcBef>
                <a:spcPts val="1200"/>
              </a:spcBef>
              <a:spcAft>
                <a:spcPts val="1200"/>
              </a:spcAft>
              <a:buNone/>
              <a:defRPr b="1" sz="1600"/>
            </a:lvl9pPr>
          </a:lstStyle>
          <a:p/>
        </p:txBody>
      </p:sp>
      <p:sp>
        <p:nvSpPr>
          <p:cNvPr id="100" name="Google Shape;100;p13"/>
          <p:cNvSpPr txBox="1"/>
          <p:nvPr>
            <p:ph idx="15" type="title"/>
          </p:nvPr>
        </p:nvSpPr>
        <p:spPr>
          <a:xfrm>
            <a:off x="720300" y="452325"/>
            <a:ext cx="7176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1" name="Google Shape;101;p13"/>
          <p:cNvSpPr txBox="1"/>
          <p:nvPr>
            <p:ph hasCustomPrompt="1" idx="16" type="title"/>
          </p:nvPr>
        </p:nvSpPr>
        <p:spPr>
          <a:xfrm>
            <a:off x="3350624" y="3027775"/>
            <a:ext cx="623100" cy="554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4"/>
              </a:buClr>
              <a:buSzPts val="2400"/>
              <a:buNone/>
              <a:defRPr sz="2400">
                <a:solidFill>
                  <a:schemeClr val="dk2"/>
                </a:solidFill>
              </a:defRPr>
            </a:lvl1pPr>
            <a:lvl2pPr lvl="1" rtl="0" algn="ctr">
              <a:spcBef>
                <a:spcPts val="0"/>
              </a:spcBef>
              <a:spcAft>
                <a:spcPts val="0"/>
              </a:spcAft>
              <a:buClr>
                <a:schemeClr val="accent4"/>
              </a:buClr>
              <a:buSzPts val="2400"/>
              <a:buNone/>
              <a:defRPr sz="2400">
                <a:solidFill>
                  <a:schemeClr val="accent4"/>
                </a:solidFill>
              </a:defRPr>
            </a:lvl2pPr>
            <a:lvl3pPr lvl="2" rtl="0" algn="ctr">
              <a:spcBef>
                <a:spcPts val="0"/>
              </a:spcBef>
              <a:spcAft>
                <a:spcPts val="0"/>
              </a:spcAft>
              <a:buClr>
                <a:schemeClr val="accent4"/>
              </a:buClr>
              <a:buSzPts val="2400"/>
              <a:buNone/>
              <a:defRPr sz="2400">
                <a:solidFill>
                  <a:schemeClr val="accent4"/>
                </a:solidFill>
              </a:defRPr>
            </a:lvl3pPr>
            <a:lvl4pPr lvl="3" rtl="0" algn="ctr">
              <a:spcBef>
                <a:spcPts val="0"/>
              </a:spcBef>
              <a:spcAft>
                <a:spcPts val="0"/>
              </a:spcAft>
              <a:buClr>
                <a:schemeClr val="accent4"/>
              </a:buClr>
              <a:buSzPts val="2400"/>
              <a:buNone/>
              <a:defRPr sz="2400">
                <a:solidFill>
                  <a:schemeClr val="accent4"/>
                </a:solidFill>
              </a:defRPr>
            </a:lvl4pPr>
            <a:lvl5pPr lvl="4" rtl="0" algn="ctr">
              <a:spcBef>
                <a:spcPts val="0"/>
              </a:spcBef>
              <a:spcAft>
                <a:spcPts val="0"/>
              </a:spcAft>
              <a:buClr>
                <a:schemeClr val="accent4"/>
              </a:buClr>
              <a:buSzPts val="2400"/>
              <a:buNone/>
              <a:defRPr sz="2400">
                <a:solidFill>
                  <a:schemeClr val="accent4"/>
                </a:solidFill>
              </a:defRPr>
            </a:lvl5pPr>
            <a:lvl6pPr lvl="5" rtl="0" algn="ctr">
              <a:spcBef>
                <a:spcPts val="0"/>
              </a:spcBef>
              <a:spcAft>
                <a:spcPts val="0"/>
              </a:spcAft>
              <a:buClr>
                <a:schemeClr val="accent4"/>
              </a:buClr>
              <a:buSzPts val="2400"/>
              <a:buNone/>
              <a:defRPr sz="2400">
                <a:solidFill>
                  <a:schemeClr val="accent4"/>
                </a:solidFill>
              </a:defRPr>
            </a:lvl6pPr>
            <a:lvl7pPr lvl="6" rtl="0" algn="ctr">
              <a:spcBef>
                <a:spcPts val="0"/>
              </a:spcBef>
              <a:spcAft>
                <a:spcPts val="0"/>
              </a:spcAft>
              <a:buClr>
                <a:schemeClr val="accent4"/>
              </a:buClr>
              <a:buSzPts val="2400"/>
              <a:buNone/>
              <a:defRPr sz="2400">
                <a:solidFill>
                  <a:schemeClr val="accent4"/>
                </a:solidFill>
              </a:defRPr>
            </a:lvl7pPr>
            <a:lvl8pPr lvl="7" rtl="0" algn="ctr">
              <a:spcBef>
                <a:spcPts val="0"/>
              </a:spcBef>
              <a:spcAft>
                <a:spcPts val="0"/>
              </a:spcAft>
              <a:buClr>
                <a:schemeClr val="accent4"/>
              </a:buClr>
              <a:buSzPts val="2400"/>
              <a:buNone/>
              <a:defRPr sz="2400">
                <a:solidFill>
                  <a:schemeClr val="accent4"/>
                </a:solidFill>
              </a:defRPr>
            </a:lvl8pPr>
            <a:lvl9pPr lvl="8" rtl="0" algn="ctr">
              <a:spcBef>
                <a:spcPts val="0"/>
              </a:spcBef>
              <a:spcAft>
                <a:spcPts val="0"/>
              </a:spcAft>
              <a:buClr>
                <a:schemeClr val="accent4"/>
              </a:buClr>
              <a:buSzPts val="2400"/>
              <a:buNone/>
              <a:defRPr sz="2400">
                <a:solidFill>
                  <a:schemeClr val="accent4"/>
                </a:solidFill>
              </a:defRPr>
            </a:lvl9pPr>
          </a:lstStyle>
          <a:p>
            <a:r>
              <a:t>xx%</a:t>
            </a:r>
          </a:p>
        </p:txBody>
      </p:sp>
      <p:sp>
        <p:nvSpPr>
          <p:cNvPr id="102" name="Google Shape;102;p13"/>
          <p:cNvSpPr txBox="1"/>
          <p:nvPr>
            <p:ph hasCustomPrompt="1" idx="17" type="title"/>
          </p:nvPr>
        </p:nvSpPr>
        <p:spPr>
          <a:xfrm>
            <a:off x="5885697" y="3027775"/>
            <a:ext cx="623100" cy="554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4"/>
              </a:buClr>
              <a:buSzPts val="2400"/>
              <a:buNone/>
              <a:defRPr sz="2400">
                <a:solidFill>
                  <a:schemeClr val="dk2"/>
                </a:solidFill>
              </a:defRPr>
            </a:lvl1pPr>
            <a:lvl2pPr lvl="1" rtl="0" algn="ctr">
              <a:spcBef>
                <a:spcPts val="0"/>
              </a:spcBef>
              <a:spcAft>
                <a:spcPts val="0"/>
              </a:spcAft>
              <a:buClr>
                <a:schemeClr val="accent4"/>
              </a:buClr>
              <a:buSzPts val="2400"/>
              <a:buNone/>
              <a:defRPr sz="2400">
                <a:solidFill>
                  <a:schemeClr val="accent4"/>
                </a:solidFill>
              </a:defRPr>
            </a:lvl2pPr>
            <a:lvl3pPr lvl="2" rtl="0" algn="ctr">
              <a:spcBef>
                <a:spcPts val="0"/>
              </a:spcBef>
              <a:spcAft>
                <a:spcPts val="0"/>
              </a:spcAft>
              <a:buClr>
                <a:schemeClr val="accent4"/>
              </a:buClr>
              <a:buSzPts val="2400"/>
              <a:buNone/>
              <a:defRPr sz="2400">
                <a:solidFill>
                  <a:schemeClr val="accent4"/>
                </a:solidFill>
              </a:defRPr>
            </a:lvl3pPr>
            <a:lvl4pPr lvl="3" rtl="0" algn="ctr">
              <a:spcBef>
                <a:spcPts val="0"/>
              </a:spcBef>
              <a:spcAft>
                <a:spcPts val="0"/>
              </a:spcAft>
              <a:buClr>
                <a:schemeClr val="accent4"/>
              </a:buClr>
              <a:buSzPts val="2400"/>
              <a:buNone/>
              <a:defRPr sz="2400">
                <a:solidFill>
                  <a:schemeClr val="accent4"/>
                </a:solidFill>
              </a:defRPr>
            </a:lvl4pPr>
            <a:lvl5pPr lvl="4" rtl="0" algn="ctr">
              <a:spcBef>
                <a:spcPts val="0"/>
              </a:spcBef>
              <a:spcAft>
                <a:spcPts val="0"/>
              </a:spcAft>
              <a:buClr>
                <a:schemeClr val="accent4"/>
              </a:buClr>
              <a:buSzPts val="2400"/>
              <a:buNone/>
              <a:defRPr sz="2400">
                <a:solidFill>
                  <a:schemeClr val="accent4"/>
                </a:solidFill>
              </a:defRPr>
            </a:lvl5pPr>
            <a:lvl6pPr lvl="5" rtl="0" algn="ctr">
              <a:spcBef>
                <a:spcPts val="0"/>
              </a:spcBef>
              <a:spcAft>
                <a:spcPts val="0"/>
              </a:spcAft>
              <a:buClr>
                <a:schemeClr val="accent4"/>
              </a:buClr>
              <a:buSzPts val="2400"/>
              <a:buNone/>
              <a:defRPr sz="2400">
                <a:solidFill>
                  <a:schemeClr val="accent4"/>
                </a:solidFill>
              </a:defRPr>
            </a:lvl6pPr>
            <a:lvl7pPr lvl="6" rtl="0" algn="ctr">
              <a:spcBef>
                <a:spcPts val="0"/>
              </a:spcBef>
              <a:spcAft>
                <a:spcPts val="0"/>
              </a:spcAft>
              <a:buClr>
                <a:schemeClr val="accent4"/>
              </a:buClr>
              <a:buSzPts val="2400"/>
              <a:buNone/>
              <a:defRPr sz="2400">
                <a:solidFill>
                  <a:schemeClr val="accent4"/>
                </a:solidFill>
              </a:defRPr>
            </a:lvl7pPr>
            <a:lvl8pPr lvl="7" rtl="0" algn="ctr">
              <a:spcBef>
                <a:spcPts val="0"/>
              </a:spcBef>
              <a:spcAft>
                <a:spcPts val="0"/>
              </a:spcAft>
              <a:buClr>
                <a:schemeClr val="accent4"/>
              </a:buClr>
              <a:buSzPts val="2400"/>
              <a:buNone/>
              <a:defRPr sz="2400">
                <a:solidFill>
                  <a:schemeClr val="accent4"/>
                </a:solidFill>
              </a:defRPr>
            </a:lvl8pPr>
            <a:lvl9pPr lvl="8" rtl="0" algn="ctr">
              <a:spcBef>
                <a:spcPts val="0"/>
              </a:spcBef>
              <a:spcAft>
                <a:spcPts val="0"/>
              </a:spcAft>
              <a:buClr>
                <a:schemeClr val="accent4"/>
              </a:buClr>
              <a:buSzPts val="2400"/>
              <a:buNone/>
              <a:defRPr sz="2400">
                <a:solidFill>
                  <a:schemeClr val="accent4"/>
                </a:solidFill>
              </a:defRPr>
            </a:lvl9pPr>
          </a:lstStyle>
          <a:p>
            <a:r>
              <a:t>xx%</a:t>
            </a:r>
          </a:p>
        </p:txBody>
      </p:sp>
      <p:sp>
        <p:nvSpPr>
          <p:cNvPr id="103" name="Google Shape;103;p13"/>
          <p:cNvSpPr txBox="1"/>
          <p:nvPr>
            <p:ph idx="18" type="subTitle"/>
          </p:nvPr>
        </p:nvSpPr>
        <p:spPr>
          <a:xfrm>
            <a:off x="3255370" y="3673675"/>
            <a:ext cx="2387700" cy="461700"/>
          </a:xfrm>
          <a:prstGeom prst="rect">
            <a:avLst/>
          </a:prstGeom>
        </p:spPr>
        <p:txBody>
          <a:bodyPr anchorCtr="0" anchor="b" bIns="91425" lIns="91425" spcFirstLastPara="1" rIns="91425" wrap="square" tIns="91425">
            <a:noAutofit/>
          </a:bodyPr>
          <a:lstStyle>
            <a:lvl1pPr lvl="0" rtl="0">
              <a:spcBef>
                <a:spcPts val="0"/>
              </a:spcBef>
              <a:spcAft>
                <a:spcPts val="0"/>
              </a:spcAft>
              <a:buNone/>
              <a:defRPr b="1" sz="1800">
                <a:latin typeface="Share Tech"/>
                <a:ea typeface="Share Tech"/>
                <a:cs typeface="Share Tech"/>
                <a:sym typeface="Share Tech"/>
              </a:defRPr>
            </a:lvl1pPr>
            <a:lvl2pPr lvl="1" rtl="0">
              <a:spcBef>
                <a:spcPts val="1200"/>
              </a:spcBef>
              <a:spcAft>
                <a:spcPts val="0"/>
              </a:spcAft>
              <a:buNone/>
              <a:defRPr b="1" sz="1800">
                <a:latin typeface="Share Tech"/>
                <a:ea typeface="Share Tech"/>
                <a:cs typeface="Share Tech"/>
                <a:sym typeface="Share Tech"/>
              </a:defRPr>
            </a:lvl2pPr>
            <a:lvl3pPr lvl="2" rtl="0">
              <a:spcBef>
                <a:spcPts val="1200"/>
              </a:spcBef>
              <a:spcAft>
                <a:spcPts val="0"/>
              </a:spcAft>
              <a:buNone/>
              <a:defRPr b="1" sz="1800">
                <a:latin typeface="Share Tech"/>
                <a:ea typeface="Share Tech"/>
                <a:cs typeface="Share Tech"/>
                <a:sym typeface="Share Tech"/>
              </a:defRPr>
            </a:lvl3pPr>
            <a:lvl4pPr lvl="3" rtl="0">
              <a:spcBef>
                <a:spcPts val="1200"/>
              </a:spcBef>
              <a:spcAft>
                <a:spcPts val="0"/>
              </a:spcAft>
              <a:buNone/>
              <a:defRPr b="1" sz="1800">
                <a:latin typeface="Share Tech"/>
                <a:ea typeface="Share Tech"/>
                <a:cs typeface="Share Tech"/>
                <a:sym typeface="Share Tech"/>
              </a:defRPr>
            </a:lvl4pPr>
            <a:lvl5pPr lvl="4" rtl="0">
              <a:spcBef>
                <a:spcPts val="1200"/>
              </a:spcBef>
              <a:spcAft>
                <a:spcPts val="0"/>
              </a:spcAft>
              <a:buNone/>
              <a:defRPr b="1" sz="1800">
                <a:latin typeface="Share Tech"/>
                <a:ea typeface="Share Tech"/>
                <a:cs typeface="Share Tech"/>
                <a:sym typeface="Share Tech"/>
              </a:defRPr>
            </a:lvl5pPr>
            <a:lvl6pPr lvl="5" rtl="0">
              <a:spcBef>
                <a:spcPts val="1200"/>
              </a:spcBef>
              <a:spcAft>
                <a:spcPts val="0"/>
              </a:spcAft>
              <a:buNone/>
              <a:defRPr b="1" sz="1800">
                <a:latin typeface="Share Tech"/>
                <a:ea typeface="Share Tech"/>
                <a:cs typeface="Share Tech"/>
                <a:sym typeface="Share Tech"/>
              </a:defRPr>
            </a:lvl6pPr>
            <a:lvl7pPr lvl="6" rtl="0">
              <a:spcBef>
                <a:spcPts val="1200"/>
              </a:spcBef>
              <a:spcAft>
                <a:spcPts val="0"/>
              </a:spcAft>
              <a:buNone/>
              <a:defRPr b="1" sz="1800">
                <a:latin typeface="Share Tech"/>
                <a:ea typeface="Share Tech"/>
                <a:cs typeface="Share Tech"/>
                <a:sym typeface="Share Tech"/>
              </a:defRPr>
            </a:lvl7pPr>
            <a:lvl8pPr lvl="7" rtl="0">
              <a:spcBef>
                <a:spcPts val="1200"/>
              </a:spcBef>
              <a:spcAft>
                <a:spcPts val="0"/>
              </a:spcAft>
              <a:buNone/>
              <a:defRPr b="1" sz="1800">
                <a:latin typeface="Share Tech"/>
                <a:ea typeface="Share Tech"/>
                <a:cs typeface="Share Tech"/>
                <a:sym typeface="Share Tech"/>
              </a:defRPr>
            </a:lvl8pPr>
            <a:lvl9pPr lvl="8" rtl="0">
              <a:spcBef>
                <a:spcPts val="1200"/>
              </a:spcBef>
              <a:spcAft>
                <a:spcPts val="1200"/>
              </a:spcAft>
              <a:buNone/>
              <a:defRPr b="1" sz="1800">
                <a:latin typeface="Share Tech"/>
                <a:ea typeface="Share Tech"/>
                <a:cs typeface="Share Tech"/>
                <a:sym typeface="Share Tech"/>
              </a:defRPr>
            </a:lvl9pPr>
          </a:lstStyle>
          <a:p/>
        </p:txBody>
      </p:sp>
      <p:sp>
        <p:nvSpPr>
          <p:cNvPr id="104" name="Google Shape;104;p13"/>
          <p:cNvSpPr txBox="1"/>
          <p:nvPr>
            <p:ph idx="19" type="subTitle"/>
          </p:nvPr>
        </p:nvSpPr>
        <p:spPr>
          <a:xfrm>
            <a:off x="3256575" y="3960987"/>
            <a:ext cx="2385600" cy="67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b="1" sz="1600"/>
            </a:lvl2pPr>
            <a:lvl3pPr lvl="2" rtl="0">
              <a:lnSpc>
                <a:spcPct val="100000"/>
              </a:lnSpc>
              <a:spcBef>
                <a:spcPts val="1200"/>
              </a:spcBef>
              <a:spcAft>
                <a:spcPts val="0"/>
              </a:spcAft>
              <a:buNone/>
              <a:defRPr b="1" sz="1600"/>
            </a:lvl3pPr>
            <a:lvl4pPr lvl="3" rtl="0">
              <a:lnSpc>
                <a:spcPct val="100000"/>
              </a:lnSpc>
              <a:spcBef>
                <a:spcPts val="1200"/>
              </a:spcBef>
              <a:spcAft>
                <a:spcPts val="0"/>
              </a:spcAft>
              <a:buNone/>
              <a:defRPr b="1" sz="1600"/>
            </a:lvl4pPr>
            <a:lvl5pPr lvl="4" rtl="0">
              <a:lnSpc>
                <a:spcPct val="100000"/>
              </a:lnSpc>
              <a:spcBef>
                <a:spcPts val="1200"/>
              </a:spcBef>
              <a:spcAft>
                <a:spcPts val="0"/>
              </a:spcAft>
              <a:buNone/>
              <a:defRPr b="1" sz="1600"/>
            </a:lvl5pPr>
            <a:lvl6pPr lvl="5" rtl="0">
              <a:lnSpc>
                <a:spcPct val="100000"/>
              </a:lnSpc>
              <a:spcBef>
                <a:spcPts val="1200"/>
              </a:spcBef>
              <a:spcAft>
                <a:spcPts val="0"/>
              </a:spcAft>
              <a:buNone/>
              <a:defRPr b="1" sz="1600"/>
            </a:lvl6pPr>
            <a:lvl7pPr lvl="6" rtl="0">
              <a:lnSpc>
                <a:spcPct val="100000"/>
              </a:lnSpc>
              <a:spcBef>
                <a:spcPts val="1200"/>
              </a:spcBef>
              <a:spcAft>
                <a:spcPts val="0"/>
              </a:spcAft>
              <a:buNone/>
              <a:defRPr b="1" sz="1600"/>
            </a:lvl7pPr>
            <a:lvl8pPr lvl="7" rtl="0">
              <a:lnSpc>
                <a:spcPct val="100000"/>
              </a:lnSpc>
              <a:spcBef>
                <a:spcPts val="1200"/>
              </a:spcBef>
              <a:spcAft>
                <a:spcPts val="0"/>
              </a:spcAft>
              <a:buNone/>
              <a:defRPr b="1" sz="1600"/>
            </a:lvl8pPr>
            <a:lvl9pPr lvl="8" rtl="0">
              <a:lnSpc>
                <a:spcPct val="100000"/>
              </a:lnSpc>
              <a:spcBef>
                <a:spcPts val="1200"/>
              </a:spcBef>
              <a:spcAft>
                <a:spcPts val="1200"/>
              </a:spcAft>
              <a:buNone/>
              <a:defRPr b="1" sz="1600"/>
            </a:lvl9pPr>
          </a:lstStyle>
          <a:p/>
        </p:txBody>
      </p:sp>
      <p:sp>
        <p:nvSpPr>
          <p:cNvPr id="105" name="Google Shape;105;p13"/>
          <p:cNvSpPr txBox="1"/>
          <p:nvPr>
            <p:ph idx="20" type="subTitle"/>
          </p:nvPr>
        </p:nvSpPr>
        <p:spPr>
          <a:xfrm>
            <a:off x="5790440" y="3665250"/>
            <a:ext cx="2386800" cy="461700"/>
          </a:xfrm>
          <a:prstGeom prst="rect">
            <a:avLst/>
          </a:prstGeom>
        </p:spPr>
        <p:txBody>
          <a:bodyPr anchorCtr="0" anchor="b" bIns="91425" lIns="91425" spcFirstLastPara="1" rIns="91425" wrap="square" tIns="91425">
            <a:noAutofit/>
          </a:bodyPr>
          <a:lstStyle>
            <a:lvl1pPr lvl="0" rtl="0">
              <a:spcBef>
                <a:spcPts val="0"/>
              </a:spcBef>
              <a:spcAft>
                <a:spcPts val="0"/>
              </a:spcAft>
              <a:buNone/>
              <a:defRPr b="1" sz="1800">
                <a:latin typeface="Share Tech"/>
                <a:ea typeface="Share Tech"/>
                <a:cs typeface="Share Tech"/>
                <a:sym typeface="Share Tech"/>
              </a:defRPr>
            </a:lvl1pPr>
            <a:lvl2pPr lvl="1" rtl="0">
              <a:spcBef>
                <a:spcPts val="1200"/>
              </a:spcBef>
              <a:spcAft>
                <a:spcPts val="0"/>
              </a:spcAft>
              <a:buNone/>
              <a:defRPr b="1" sz="1800">
                <a:latin typeface="Share Tech"/>
                <a:ea typeface="Share Tech"/>
                <a:cs typeface="Share Tech"/>
                <a:sym typeface="Share Tech"/>
              </a:defRPr>
            </a:lvl2pPr>
            <a:lvl3pPr lvl="2" rtl="0">
              <a:spcBef>
                <a:spcPts val="1200"/>
              </a:spcBef>
              <a:spcAft>
                <a:spcPts val="0"/>
              </a:spcAft>
              <a:buNone/>
              <a:defRPr b="1" sz="1800">
                <a:latin typeface="Share Tech"/>
                <a:ea typeface="Share Tech"/>
                <a:cs typeface="Share Tech"/>
                <a:sym typeface="Share Tech"/>
              </a:defRPr>
            </a:lvl3pPr>
            <a:lvl4pPr lvl="3" rtl="0">
              <a:spcBef>
                <a:spcPts val="1200"/>
              </a:spcBef>
              <a:spcAft>
                <a:spcPts val="0"/>
              </a:spcAft>
              <a:buNone/>
              <a:defRPr b="1" sz="1800">
                <a:latin typeface="Share Tech"/>
                <a:ea typeface="Share Tech"/>
                <a:cs typeface="Share Tech"/>
                <a:sym typeface="Share Tech"/>
              </a:defRPr>
            </a:lvl4pPr>
            <a:lvl5pPr lvl="4" rtl="0">
              <a:spcBef>
                <a:spcPts val="1200"/>
              </a:spcBef>
              <a:spcAft>
                <a:spcPts val="0"/>
              </a:spcAft>
              <a:buNone/>
              <a:defRPr b="1" sz="1800">
                <a:latin typeface="Share Tech"/>
                <a:ea typeface="Share Tech"/>
                <a:cs typeface="Share Tech"/>
                <a:sym typeface="Share Tech"/>
              </a:defRPr>
            </a:lvl5pPr>
            <a:lvl6pPr lvl="5" rtl="0">
              <a:spcBef>
                <a:spcPts val="1200"/>
              </a:spcBef>
              <a:spcAft>
                <a:spcPts val="0"/>
              </a:spcAft>
              <a:buNone/>
              <a:defRPr b="1" sz="1800">
                <a:latin typeface="Share Tech"/>
                <a:ea typeface="Share Tech"/>
                <a:cs typeface="Share Tech"/>
                <a:sym typeface="Share Tech"/>
              </a:defRPr>
            </a:lvl6pPr>
            <a:lvl7pPr lvl="6" rtl="0">
              <a:spcBef>
                <a:spcPts val="1200"/>
              </a:spcBef>
              <a:spcAft>
                <a:spcPts val="0"/>
              </a:spcAft>
              <a:buNone/>
              <a:defRPr b="1" sz="1800">
                <a:latin typeface="Share Tech"/>
                <a:ea typeface="Share Tech"/>
                <a:cs typeface="Share Tech"/>
                <a:sym typeface="Share Tech"/>
              </a:defRPr>
            </a:lvl7pPr>
            <a:lvl8pPr lvl="7" rtl="0">
              <a:spcBef>
                <a:spcPts val="1200"/>
              </a:spcBef>
              <a:spcAft>
                <a:spcPts val="0"/>
              </a:spcAft>
              <a:buNone/>
              <a:defRPr b="1" sz="1800">
                <a:latin typeface="Share Tech"/>
                <a:ea typeface="Share Tech"/>
                <a:cs typeface="Share Tech"/>
                <a:sym typeface="Share Tech"/>
              </a:defRPr>
            </a:lvl8pPr>
            <a:lvl9pPr lvl="8" rtl="0">
              <a:spcBef>
                <a:spcPts val="1200"/>
              </a:spcBef>
              <a:spcAft>
                <a:spcPts val="1200"/>
              </a:spcAft>
              <a:buNone/>
              <a:defRPr b="1" sz="1800">
                <a:latin typeface="Share Tech"/>
                <a:ea typeface="Share Tech"/>
                <a:cs typeface="Share Tech"/>
                <a:sym typeface="Share Tech"/>
              </a:defRPr>
            </a:lvl9pPr>
          </a:lstStyle>
          <a:p/>
        </p:txBody>
      </p:sp>
      <p:sp>
        <p:nvSpPr>
          <p:cNvPr id="106" name="Google Shape;106;p13"/>
          <p:cNvSpPr txBox="1"/>
          <p:nvPr>
            <p:ph idx="21" type="subTitle"/>
          </p:nvPr>
        </p:nvSpPr>
        <p:spPr>
          <a:xfrm>
            <a:off x="5792551" y="3967463"/>
            <a:ext cx="2384700" cy="67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b="1" sz="1600"/>
            </a:lvl2pPr>
            <a:lvl3pPr lvl="2" rtl="0">
              <a:lnSpc>
                <a:spcPct val="100000"/>
              </a:lnSpc>
              <a:spcBef>
                <a:spcPts val="1200"/>
              </a:spcBef>
              <a:spcAft>
                <a:spcPts val="0"/>
              </a:spcAft>
              <a:buNone/>
              <a:defRPr b="1" sz="1600"/>
            </a:lvl3pPr>
            <a:lvl4pPr lvl="3" rtl="0">
              <a:lnSpc>
                <a:spcPct val="100000"/>
              </a:lnSpc>
              <a:spcBef>
                <a:spcPts val="1200"/>
              </a:spcBef>
              <a:spcAft>
                <a:spcPts val="0"/>
              </a:spcAft>
              <a:buNone/>
              <a:defRPr b="1" sz="1600"/>
            </a:lvl4pPr>
            <a:lvl5pPr lvl="4" rtl="0">
              <a:lnSpc>
                <a:spcPct val="100000"/>
              </a:lnSpc>
              <a:spcBef>
                <a:spcPts val="1200"/>
              </a:spcBef>
              <a:spcAft>
                <a:spcPts val="0"/>
              </a:spcAft>
              <a:buNone/>
              <a:defRPr b="1" sz="1600"/>
            </a:lvl5pPr>
            <a:lvl6pPr lvl="5" rtl="0">
              <a:lnSpc>
                <a:spcPct val="100000"/>
              </a:lnSpc>
              <a:spcBef>
                <a:spcPts val="1200"/>
              </a:spcBef>
              <a:spcAft>
                <a:spcPts val="0"/>
              </a:spcAft>
              <a:buNone/>
              <a:defRPr b="1" sz="1600"/>
            </a:lvl6pPr>
            <a:lvl7pPr lvl="6" rtl="0">
              <a:lnSpc>
                <a:spcPct val="100000"/>
              </a:lnSpc>
              <a:spcBef>
                <a:spcPts val="1200"/>
              </a:spcBef>
              <a:spcAft>
                <a:spcPts val="0"/>
              </a:spcAft>
              <a:buNone/>
              <a:defRPr b="1" sz="1600"/>
            </a:lvl7pPr>
            <a:lvl8pPr lvl="7" rtl="0">
              <a:lnSpc>
                <a:spcPct val="100000"/>
              </a:lnSpc>
              <a:spcBef>
                <a:spcPts val="1200"/>
              </a:spcBef>
              <a:spcAft>
                <a:spcPts val="0"/>
              </a:spcAft>
              <a:buNone/>
              <a:defRPr b="1" sz="1600"/>
            </a:lvl8pPr>
            <a:lvl9pPr lvl="8" rtl="0">
              <a:lnSpc>
                <a:spcPct val="100000"/>
              </a:lnSpc>
              <a:spcBef>
                <a:spcPts val="1200"/>
              </a:spcBef>
              <a:spcAft>
                <a:spcPts val="1200"/>
              </a:spcAft>
              <a:buNone/>
              <a:defRPr b="1" sz="1600"/>
            </a:lvl9pPr>
          </a:lstStyle>
          <a:p/>
        </p:txBody>
      </p:sp>
      <p:grpSp>
        <p:nvGrpSpPr>
          <p:cNvPr id="107" name="Google Shape;107;p13"/>
          <p:cNvGrpSpPr/>
          <p:nvPr/>
        </p:nvGrpSpPr>
        <p:grpSpPr>
          <a:xfrm flipH="1" rot="10800000">
            <a:off x="-15825" y="153044"/>
            <a:ext cx="2913450" cy="579363"/>
            <a:chOff x="267350" y="-205412"/>
            <a:chExt cx="2913450" cy="579363"/>
          </a:xfrm>
        </p:grpSpPr>
        <p:cxnSp>
          <p:nvCxnSpPr>
            <p:cNvPr id="108" name="Google Shape;108;p13"/>
            <p:cNvCxnSpPr/>
            <p:nvPr/>
          </p:nvCxnSpPr>
          <p:spPr>
            <a:xfrm>
              <a:off x="267350" y="-205412"/>
              <a:ext cx="575700" cy="575700"/>
            </a:xfrm>
            <a:prstGeom prst="straightConnector1">
              <a:avLst/>
            </a:prstGeom>
            <a:noFill/>
            <a:ln cap="flat" cmpd="sng" w="9525">
              <a:solidFill>
                <a:schemeClr val="accent2"/>
              </a:solidFill>
              <a:prstDash val="solid"/>
              <a:round/>
              <a:headEnd len="med" w="med" type="none"/>
              <a:tailEnd len="med" w="med" type="none"/>
            </a:ln>
          </p:spPr>
        </p:cxnSp>
        <p:cxnSp>
          <p:nvCxnSpPr>
            <p:cNvPr id="109" name="Google Shape;109;p13"/>
            <p:cNvCxnSpPr/>
            <p:nvPr/>
          </p:nvCxnSpPr>
          <p:spPr>
            <a:xfrm>
              <a:off x="839600" y="373950"/>
              <a:ext cx="2341200" cy="0"/>
            </a:xfrm>
            <a:prstGeom prst="straightConnector1">
              <a:avLst/>
            </a:prstGeom>
            <a:noFill/>
            <a:ln cap="flat" cmpd="sng" w="9525">
              <a:solidFill>
                <a:schemeClr val="accent2"/>
              </a:solidFill>
              <a:prstDash val="solid"/>
              <a:round/>
              <a:headEnd len="med" w="med" type="none"/>
              <a:tailEnd len="med" w="med" type="oval"/>
            </a:ln>
          </p:spPr>
        </p:cxnSp>
      </p:grpSp>
      <p:grpSp>
        <p:nvGrpSpPr>
          <p:cNvPr id="110" name="Google Shape;110;p13"/>
          <p:cNvGrpSpPr/>
          <p:nvPr/>
        </p:nvGrpSpPr>
        <p:grpSpPr>
          <a:xfrm flipH="1">
            <a:off x="6246375" y="4411094"/>
            <a:ext cx="2913450" cy="579363"/>
            <a:chOff x="267350" y="-205412"/>
            <a:chExt cx="2913450" cy="579363"/>
          </a:xfrm>
        </p:grpSpPr>
        <p:cxnSp>
          <p:nvCxnSpPr>
            <p:cNvPr id="111" name="Google Shape;111;p13"/>
            <p:cNvCxnSpPr/>
            <p:nvPr/>
          </p:nvCxnSpPr>
          <p:spPr>
            <a:xfrm>
              <a:off x="267350" y="-205412"/>
              <a:ext cx="575700" cy="575700"/>
            </a:xfrm>
            <a:prstGeom prst="straightConnector1">
              <a:avLst/>
            </a:prstGeom>
            <a:noFill/>
            <a:ln cap="flat" cmpd="sng" w="9525">
              <a:solidFill>
                <a:schemeClr val="accent2"/>
              </a:solidFill>
              <a:prstDash val="solid"/>
              <a:round/>
              <a:headEnd len="med" w="med" type="none"/>
              <a:tailEnd len="med" w="med" type="none"/>
            </a:ln>
          </p:spPr>
        </p:cxnSp>
        <p:cxnSp>
          <p:nvCxnSpPr>
            <p:cNvPr id="112" name="Google Shape;112;p13"/>
            <p:cNvCxnSpPr/>
            <p:nvPr/>
          </p:nvCxnSpPr>
          <p:spPr>
            <a:xfrm>
              <a:off x="839600" y="373950"/>
              <a:ext cx="2341200" cy="0"/>
            </a:xfrm>
            <a:prstGeom prst="straightConnector1">
              <a:avLst/>
            </a:prstGeom>
            <a:noFill/>
            <a:ln cap="flat" cmpd="sng" w="9525">
              <a:solidFill>
                <a:schemeClr val="accent2"/>
              </a:solidFill>
              <a:prstDash val="solid"/>
              <a:round/>
              <a:headEnd len="med" w="med" type="none"/>
              <a:tailEnd len="med" w="med" type="oval"/>
            </a:ln>
          </p:spPr>
        </p:cxn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3">
    <p:spTree>
      <p:nvGrpSpPr>
        <p:cNvPr id="113" name="Shape 113"/>
        <p:cNvGrpSpPr/>
        <p:nvPr/>
      </p:nvGrpSpPr>
      <p:grpSpPr>
        <a:xfrm>
          <a:off x="0" y="0"/>
          <a:ext cx="0" cy="0"/>
          <a:chOff x="0" y="0"/>
          <a:chExt cx="0" cy="0"/>
        </a:xfrm>
      </p:grpSpPr>
      <p:sp>
        <p:nvSpPr>
          <p:cNvPr id="114" name="Google Shape;114;p14"/>
          <p:cNvSpPr/>
          <p:nvPr/>
        </p:nvSpPr>
        <p:spPr>
          <a:xfrm>
            <a:off x="4033988" y="-364492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4"/>
          <p:cNvSpPr txBox="1"/>
          <p:nvPr>
            <p:ph idx="1" type="subTitle"/>
          </p:nvPr>
        </p:nvSpPr>
        <p:spPr>
          <a:xfrm>
            <a:off x="716061" y="2681125"/>
            <a:ext cx="2265000" cy="35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lgn="ctr">
              <a:spcBef>
                <a:spcPts val="0"/>
              </a:spcBef>
              <a:spcAft>
                <a:spcPts val="0"/>
              </a:spcAft>
              <a:buSzPts val="1400"/>
              <a:buFont typeface="Share Tech"/>
              <a:buNone/>
              <a:defRPr b="1">
                <a:latin typeface="Share Tech"/>
                <a:ea typeface="Share Tech"/>
                <a:cs typeface="Share Tech"/>
                <a:sym typeface="Share Tech"/>
              </a:defRPr>
            </a:lvl2pPr>
            <a:lvl3pPr lvl="2" rtl="0" algn="ctr">
              <a:spcBef>
                <a:spcPts val="0"/>
              </a:spcBef>
              <a:spcAft>
                <a:spcPts val="0"/>
              </a:spcAft>
              <a:buSzPts val="1400"/>
              <a:buFont typeface="Share Tech"/>
              <a:buNone/>
              <a:defRPr b="1">
                <a:latin typeface="Share Tech"/>
                <a:ea typeface="Share Tech"/>
                <a:cs typeface="Share Tech"/>
                <a:sym typeface="Share Tech"/>
              </a:defRPr>
            </a:lvl3pPr>
            <a:lvl4pPr lvl="3" rtl="0" algn="ctr">
              <a:spcBef>
                <a:spcPts val="0"/>
              </a:spcBef>
              <a:spcAft>
                <a:spcPts val="0"/>
              </a:spcAft>
              <a:buSzPts val="1400"/>
              <a:buFont typeface="Share Tech"/>
              <a:buNone/>
              <a:defRPr b="1">
                <a:latin typeface="Share Tech"/>
                <a:ea typeface="Share Tech"/>
                <a:cs typeface="Share Tech"/>
                <a:sym typeface="Share Tech"/>
              </a:defRPr>
            </a:lvl4pPr>
            <a:lvl5pPr lvl="4" rtl="0" algn="ctr">
              <a:spcBef>
                <a:spcPts val="0"/>
              </a:spcBef>
              <a:spcAft>
                <a:spcPts val="0"/>
              </a:spcAft>
              <a:buSzPts val="1400"/>
              <a:buFont typeface="Share Tech"/>
              <a:buNone/>
              <a:defRPr b="1">
                <a:latin typeface="Share Tech"/>
                <a:ea typeface="Share Tech"/>
                <a:cs typeface="Share Tech"/>
                <a:sym typeface="Share Tech"/>
              </a:defRPr>
            </a:lvl5pPr>
            <a:lvl6pPr lvl="5" rtl="0" algn="ctr">
              <a:spcBef>
                <a:spcPts val="0"/>
              </a:spcBef>
              <a:spcAft>
                <a:spcPts val="0"/>
              </a:spcAft>
              <a:buSzPts val="1400"/>
              <a:buFont typeface="Share Tech"/>
              <a:buNone/>
              <a:defRPr b="1">
                <a:latin typeface="Share Tech"/>
                <a:ea typeface="Share Tech"/>
                <a:cs typeface="Share Tech"/>
                <a:sym typeface="Share Tech"/>
              </a:defRPr>
            </a:lvl6pPr>
            <a:lvl7pPr lvl="6" rtl="0" algn="ctr">
              <a:spcBef>
                <a:spcPts val="0"/>
              </a:spcBef>
              <a:spcAft>
                <a:spcPts val="0"/>
              </a:spcAft>
              <a:buSzPts val="1400"/>
              <a:buFont typeface="Share Tech"/>
              <a:buNone/>
              <a:defRPr b="1">
                <a:latin typeface="Share Tech"/>
                <a:ea typeface="Share Tech"/>
                <a:cs typeface="Share Tech"/>
                <a:sym typeface="Share Tech"/>
              </a:defRPr>
            </a:lvl7pPr>
            <a:lvl8pPr lvl="7" rtl="0" algn="ctr">
              <a:spcBef>
                <a:spcPts val="0"/>
              </a:spcBef>
              <a:spcAft>
                <a:spcPts val="0"/>
              </a:spcAft>
              <a:buSzPts val="1400"/>
              <a:buFont typeface="Share Tech"/>
              <a:buNone/>
              <a:defRPr b="1">
                <a:latin typeface="Share Tech"/>
                <a:ea typeface="Share Tech"/>
                <a:cs typeface="Share Tech"/>
                <a:sym typeface="Share Tech"/>
              </a:defRPr>
            </a:lvl8pPr>
            <a:lvl9pPr lvl="8" rtl="0" algn="ctr">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116" name="Google Shape;116;p14"/>
          <p:cNvSpPr txBox="1"/>
          <p:nvPr>
            <p:ph idx="2" type="subTitle"/>
          </p:nvPr>
        </p:nvSpPr>
        <p:spPr>
          <a:xfrm>
            <a:off x="716075" y="2993325"/>
            <a:ext cx="2265000" cy="92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17" name="Google Shape;117;p14"/>
          <p:cNvSpPr txBox="1"/>
          <p:nvPr>
            <p:ph idx="3" type="subTitle"/>
          </p:nvPr>
        </p:nvSpPr>
        <p:spPr>
          <a:xfrm>
            <a:off x="3439499" y="2681125"/>
            <a:ext cx="2265000" cy="35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lgn="ctr">
              <a:spcBef>
                <a:spcPts val="0"/>
              </a:spcBef>
              <a:spcAft>
                <a:spcPts val="0"/>
              </a:spcAft>
              <a:buSzPts val="1400"/>
              <a:buFont typeface="Share Tech"/>
              <a:buNone/>
              <a:defRPr b="1">
                <a:latin typeface="Share Tech"/>
                <a:ea typeface="Share Tech"/>
                <a:cs typeface="Share Tech"/>
                <a:sym typeface="Share Tech"/>
              </a:defRPr>
            </a:lvl2pPr>
            <a:lvl3pPr lvl="2" rtl="0" algn="ctr">
              <a:spcBef>
                <a:spcPts val="0"/>
              </a:spcBef>
              <a:spcAft>
                <a:spcPts val="0"/>
              </a:spcAft>
              <a:buSzPts val="1400"/>
              <a:buFont typeface="Share Tech"/>
              <a:buNone/>
              <a:defRPr b="1">
                <a:latin typeface="Share Tech"/>
                <a:ea typeface="Share Tech"/>
                <a:cs typeface="Share Tech"/>
                <a:sym typeface="Share Tech"/>
              </a:defRPr>
            </a:lvl3pPr>
            <a:lvl4pPr lvl="3" rtl="0" algn="ctr">
              <a:spcBef>
                <a:spcPts val="0"/>
              </a:spcBef>
              <a:spcAft>
                <a:spcPts val="0"/>
              </a:spcAft>
              <a:buSzPts val="1400"/>
              <a:buFont typeface="Share Tech"/>
              <a:buNone/>
              <a:defRPr b="1">
                <a:latin typeface="Share Tech"/>
                <a:ea typeface="Share Tech"/>
                <a:cs typeface="Share Tech"/>
                <a:sym typeface="Share Tech"/>
              </a:defRPr>
            </a:lvl4pPr>
            <a:lvl5pPr lvl="4" rtl="0" algn="ctr">
              <a:spcBef>
                <a:spcPts val="0"/>
              </a:spcBef>
              <a:spcAft>
                <a:spcPts val="0"/>
              </a:spcAft>
              <a:buSzPts val="1400"/>
              <a:buFont typeface="Share Tech"/>
              <a:buNone/>
              <a:defRPr b="1">
                <a:latin typeface="Share Tech"/>
                <a:ea typeface="Share Tech"/>
                <a:cs typeface="Share Tech"/>
                <a:sym typeface="Share Tech"/>
              </a:defRPr>
            </a:lvl5pPr>
            <a:lvl6pPr lvl="5" rtl="0" algn="ctr">
              <a:spcBef>
                <a:spcPts val="0"/>
              </a:spcBef>
              <a:spcAft>
                <a:spcPts val="0"/>
              </a:spcAft>
              <a:buSzPts val="1400"/>
              <a:buFont typeface="Share Tech"/>
              <a:buNone/>
              <a:defRPr b="1">
                <a:latin typeface="Share Tech"/>
                <a:ea typeface="Share Tech"/>
                <a:cs typeface="Share Tech"/>
                <a:sym typeface="Share Tech"/>
              </a:defRPr>
            </a:lvl6pPr>
            <a:lvl7pPr lvl="6" rtl="0" algn="ctr">
              <a:spcBef>
                <a:spcPts val="0"/>
              </a:spcBef>
              <a:spcAft>
                <a:spcPts val="0"/>
              </a:spcAft>
              <a:buSzPts val="1400"/>
              <a:buFont typeface="Share Tech"/>
              <a:buNone/>
              <a:defRPr b="1">
                <a:latin typeface="Share Tech"/>
                <a:ea typeface="Share Tech"/>
                <a:cs typeface="Share Tech"/>
                <a:sym typeface="Share Tech"/>
              </a:defRPr>
            </a:lvl7pPr>
            <a:lvl8pPr lvl="7" rtl="0" algn="ctr">
              <a:spcBef>
                <a:spcPts val="0"/>
              </a:spcBef>
              <a:spcAft>
                <a:spcPts val="0"/>
              </a:spcAft>
              <a:buSzPts val="1400"/>
              <a:buFont typeface="Share Tech"/>
              <a:buNone/>
              <a:defRPr b="1">
                <a:latin typeface="Share Tech"/>
                <a:ea typeface="Share Tech"/>
                <a:cs typeface="Share Tech"/>
                <a:sym typeface="Share Tech"/>
              </a:defRPr>
            </a:lvl8pPr>
            <a:lvl9pPr lvl="8" rtl="0" algn="ctr">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118" name="Google Shape;118;p14"/>
          <p:cNvSpPr txBox="1"/>
          <p:nvPr>
            <p:ph idx="4" type="subTitle"/>
          </p:nvPr>
        </p:nvSpPr>
        <p:spPr>
          <a:xfrm>
            <a:off x="3439507" y="2993325"/>
            <a:ext cx="2265000" cy="92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19" name="Google Shape;119;p14"/>
          <p:cNvSpPr txBox="1"/>
          <p:nvPr>
            <p:ph idx="5" type="subTitle"/>
          </p:nvPr>
        </p:nvSpPr>
        <p:spPr>
          <a:xfrm>
            <a:off x="6162949" y="2681125"/>
            <a:ext cx="2265000" cy="35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lgn="ctr">
              <a:spcBef>
                <a:spcPts val="0"/>
              </a:spcBef>
              <a:spcAft>
                <a:spcPts val="0"/>
              </a:spcAft>
              <a:buSzPts val="1400"/>
              <a:buFont typeface="Share Tech"/>
              <a:buNone/>
              <a:defRPr b="1">
                <a:latin typeface="Share Tech"/>
                <a:ea typeface="Share Tech"/>
                <a:cs typeface="Share Tech"/>
                <a:sym typeface="Share Tech"/>
              </a:defRPr>
            </a:lvl2pPr>
            <a:lvl3pPr lvl="2" rtl="0" algn="ctr">
              <a:spcBef>
                <a:spcPts val="0"/>
              </a:spcBef>
              <a:spcAft>
                <a:spcPts val="0"/>
              </a:spcAft>
              <a:buSzPts val="1400"/>
              <a:buFont typeface="Share Tech"/>
              <a:buNone/>
              <a:defRPr b="1">
                <a:latin typeface="Share Tech"/>
                <a:ea typeface="Share Tech"/>
                <a:cs typeface="Share Tech"/>
                <a:sym typeface="Share Tech"/>
              </a:defRPr>
            </a:lvl3pPr>
            <a:lvl4pPr lvl="3" rtl="0" algn="ctr">
              <a:spcBef>
                <a:spcPts val="0"/>
              </a:spcBef>
              <a:spcAft>
                <a:spcPts val="0"/>
              </a:spcAft>
              <a:buSzPts val="1400"/>
              <a:buFont typeface="Share Tech"/>
              <a:buNone/>
              <a:defRPr b="1">
                <a:latin typeface="Share Tech"/>
                <a:ea typeface="Share Tech"/>
                <a:cs typeface="Share Tech"/>
                <a:sym typeface="Share Tech"/>
              </a:defRPr>
            </a:lvl4pPr>
            <a:lvl5pPr lvl="4" rtl="0" algn="ctr">
              <a:spcBef>
                <a:spcPts val="0"/>
              </a:spcBef>
              <a:spcAft>
                <a:spcPts val="0"/>
              </a:spcAft>
              <a:buSzPts val="1400"/>
              <a:buFont typeface="Share Tech"/>
              <a:buNone/>
              <a:defRPr b="1">
                <a:latin typeface="Share Tech"/>
                <a:ea typeface="Share Tech"/>
                <a:cs typeface="Share Tech"/>
                <a:sym typeface="Share Tech"/>
              </a:defRPr>
            </a:lvl5pPr>
            <a:lvl6pPr lvl="5" rtl="0" algn="ctr">
              <a:spcBef>
                <a:spcPts val="0"/>
              </a:spcBef>
              <a:spcAft>
                <a:spcPts val="0"/>
              </a:spcAft>
              <a:buSzPts val="1400"/>
              <a:buFont typeface="Share Tech"/>
              <a:buNone/>
              <a:defRPr b="1">
                <a:latin typeface="Share Tech"/>
                <a:ea typeface="Share Tech"/>
                <a:cs typeface="Share Tech"/>
                <a:sym typeface="Share Tech"/>
              </a:defRPr>
            </a:lvl6pPr>
            <a:lvl7pPr lvl="6" rtl="0" algn="ctr">
              <a:spcBef>
                <a:spcPts val="0"/>
              </a:spcBef>
              <a:spcAft>
                <a:spcPts val="0"/>
              </a:spcAft>
              <a:buSzPts val="1400"/>
              <a:buFont typeface="Share Tech"/>
              <a:buNone/>
              <a:defRPr b="1">
                <a:latin typeface="Share Tech"/>
                <a:ea typeface="Share Tech"/>
                <a:cs typeface="Share Tech"/>
                <a:sym typeface="Share Tech"/>
              </a:defRPr>
            </a:lvl7pPr>
            <a:lvl8pPr lvl="7" rtl="0" algn="ctr">
              <a:spcBef>
                <a:spcPts val="0"/>
              </a:spcBef>
              <a:spcAft>
                <a:spcPts val="0"/>
              </a:spcAft>
              <a:buSzPts val="1400"/>
              <a:buFont typeface="Share Tech"/>
              <a:buNone/>
              <a:defRPr b="1">
                <a:latin typeface="Share Tech"/>
                <a:ea typeface="Share Tech"/>
                <a:cs typeface="Share Tech"/>
                <a:sym typeface="Share Tech"/>
              </a:defRPr>
            </a:lvl8pPr>
            <a:lvl9pPr lvl="8" rtl="0" algn="ctr">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120" name="Google Shape;120;p14"/>
          <p:cNvSpPr txBox="1"/>
          <p:nvPr>
            <p:ph idx="6" type="subTitle"/>
          </p:nvPr>
        </p:nvSpPr>
        <p:spPr>
          <a:xfrm>
            <a:off x="6162951" y="2993325"/>
            <a:ext cx="2265000" cy="92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21" name="Google Shape;121;p14"/>
          <p:cNvSpPr txBox="1"/>
          <p:nvPr>
            <p:ph hasCustomPrompt="1" type="title"/>
          </p:nvPr>
        </p:nvSpPr>
        <p:spPr>
          <a:xfrm>
            <a:off x="1459750" y="1738050"/>
            <a:ext cx="7776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22" name="Google Shape;122;p14"/>
          <p:cNvSpPr txBox="1"/>
          <p:nvPr>
            <p:ph hasCustomPrompt="1" idx="7" type="title"/>
          </p:nvPr>
        </p:nvSpPr>
        <p:spPr>
          <a:xfrm>
            <a:off x="4183200" y="1738050"/>
            <a:ext cx="7776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23" name="Google Shape;123;p14"/>
          <p:cNvSpPr txBox="1"/>
          <p:nvPr>
            <p:ph hasCustomPrompt="1" idx="8" type="title"/>
          </p:nvPr>
        </p:nvSpPr>
        <p:spPr>
          <a:xfrm>
            <a:off x="6906650" y="1738050"/>
            <a:ext cx="7776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24" name="Google Shape;124;p14"/>
          <p:cNvSpPr txBox="1"/>
          <p:nvPr>
            <p:ph idx="9" type="title"/>
          </p:nvPr>
        </p:nvSpPr>
        <p:spPr>
          <a:xfrm>
            <a:off x="720300" y="452325"/>
            <a:ext cx="7176000" cy="615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25" name="Google Shape;125;p14"/>
          <p:cNvGrpSpPr/>
          <p:nvPr/>
        </p:nvGrpSpPr>
        <p:grpSpPr>
          <a:xfrm flipH="1" rot="10800000">
            <a:off x="-9525" y="287794"/>
            <a:ext cx="2913450" cy="579363"/>
            <a:chOff x="267350" y="-205412"/>
            <a:chExt cx="2913450" cy="579363"/>
          </a:xfrm>
        </p:grpSpPr>
        <p:cxnSp>
          <p:nvCxnSpPr>
            <p:cNvPr id="126" name="Google Shape;126;p14"/>
            <p:cNvCxnSpPr/>
            <p:nvPr/>
          </p:nvCxnSpPr>
          <p:spPr>
            <a:xfrm>
              <a:off x="267350" y="-205412"/>
              <a:ext cx="575700" cy="575700"/>
            </a:xfrm>
            <a:prstGeom prst="straightConnector1">
              <a:avLst/>
            </a:prstGeom>
            <a:noFill/>
            <a:ln cap="flat" cmpd="sng" w="9525">
              <a:solidFill>
                <a:schemeClr val="accent2"/>
              </a:solidFill>
              <a:prstDash val="solid"/>
              <a:round/>
              <a:headEnd len="med" w="med" type="none"/>
              <a:tailEnd len="med" w="med" type="none"/>
            </a:ln>
          </p:spPr>
        </p:cxnSp>
        <p:cxnSp>
          <p:nvCxnSpPr>
            <p:cNvPr id="127" name="Google Shape;127;p14"/>
            <p:cNvCxnSpPr/>
            <p:nvPr/>
          </p:nvCxnSpPr>
          <p:spPr>
            <a:xfrm>
              <a:off x="839600" y="373950"/>
              <a:ext cx="2341200" cy="0"/>
            </a:xfrm>
            <a:prstGeom prst="straightConnector1">
              <a:avLst/>
            </a:prstGeom>
            <a:noFill/>
            <a:ln cap="flat" cmpd="sng" w="9525">
              <a:solidFill>
                <a:schemeClr val="accent2"/>
              </a:solidFill>
              <a:prstDash val="solid"/>
              <a:round/>
              <a:headEnd len="med" w="med" type="none"/>
              <a:tailEnd len="med" w="med" type="oval"/>
            </a:ln>
          </p:spPr>
        </p:cxnSp>
      </p:grpSp>
      <p:grpSp>
        <p:nvGrpSpPr>
          <p:cNvPr id="128" name="Google Shape;128;p14"/>
          <p:cNvGrpSpPr/>
          <p:nvPr/>
        </p:nvGrpSpPr>
        <p:grpSpPr>
          <a:xfrm flipH="1">
            <a:off x="6246375" y="4314419"/>
            <a:ext cx="2913450" cy="579363"/>
            <a:chOff x="267350" y="-205412"/>
            <a:chExt cx="2913450" cy="579363"/>
          </a:xfrm>
        </p:grpSpPr>
        <p:cxnSp>
          <p:nvCxnSpPr>
            <p:cNvPr id="129" name="Google Shape;129;p14"/>
            <p:cNvCxnSpPr/>
            <p:nvPr/>
          </p:nvCxnSpPr>
          <p:spPr>
            <a:xfrm>
              <a:off x="267350" y="-205412"/>
              <a:ext cx="575700" cy="575700"/>
            </a:xfrm>
            <a:prstGeom prst="straightConnector1">
              <a:avLst/>
            </a:prstGeom>
            <a:noFill/>
            <a:ln cap="flat" cmpd="sng" w="9525">
              <a:solidFill>
                <a:schemeClr val="accent2"/>
              </a:solidFill>
              <a:prstDash val="solid"/>
              <a:round/>
              <a:headEnd len="med" w="med" type="none"/>
              <a:tailEnd len="med" w="med" type="none"/>
            </a:ln>
          </p:spPr>
        </p:cxnSp>
        <p:cxnSp>
          <p:nvCxnSpPr>
            <p:cNvPr id="130" name="Google Shape;130;p14"/>
            <p:cNvCxnSpPr/>
            <p:nvPr/>
          </p:nvCxnSpPr>
          <p:spPr>
            <a:xfrm>
              <a:off x="839600" y="373950"/>
              <a:ext cx="2341200" cy="0"/>
            </a:xfrm>
            <a:prstGeom prst="straightConnector1">
              <a:avLst/>
            </a:prstGeom>
            <a:noFill/>
            <a:ln cap="flat" cmpd="sng" w="9525">
              <a:solidFill>
                <a:schemeClr val="accent2"/>
              </a:solidFill>
              <a:prstDash val="solid"/>
              <a:round/>
              <a:headEnd len="med" w="med" type="none"/>
              <a:tailEnd len="med" w="med" type="oval"/>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3_1">
    <p:spTree>
      <p:nvGrpSpPr>
        <p:cNvPr id="131" name="Shape 131"/>
        <p:cNvGrpSpPr/>
        <p:nvPr/>
      </p:nvGrpSpPr>
      <p:grpSpPr>
        <a:xfrm>
          <a:off x="0" y="0"/>
          <a:ext cx="0" cy="0"/>
          <a:chOff x="0" y="0"/>
          <a:chExt cx="0" cy="0"/>
        </a:xfrm>
      </p:grpSpPr>
      <p:sp>
        <p:nvSpPr>
          <p:cNvPr id="132" name="Google Shape;132;p15"/>
          <p:cNvSpPr/>
          <p:nvPr/>
        </p:nvSpPr>
        <p:spPr>
          <a:xfrm>
            <a:off x="1712850" y="-3641150"/>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5"/>
          <p:cNvSpPr txBox="1"/>
          <p:nvPr>
            <p:ph idx="1" type="subTitle"/>
          </p:nvPr>
        </p:nvSpPr>
        <p:spPr>
          <a:xfrm>
            <a:off x="716061" y="2058813"/>
            <a:ext cx="22650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lgn="ctr">
              <a:spcBef>
                <a:spcPts val="0"/>
              </a:spcBef>
              <a:spcAft>
                <a:spcPts val="0"/>
              </a:spcAft>
              <a:buSzPts val="1400"/>
              <a:buFont typeface="Share Tech"/>
              <a:buNone/>
              <a:defRPr b="1">
                <a:latin typeface="Share Tech"/>
                <a:ea typeface="Share Tech"/>
                <a:cs typeface="Share Tech"/>
                <a:sym typeface="Share Tech"/>
              </a:defRPr>
            </a:lvl2pPr>
            <a:lvl3pPr lvl="2" rtl="0" algn="ctr">
              <a:spcBef>
                <a:spcPts val="0"/>
              </a:spcBef>
              <a:spcAft>
                <a:spcPts val="0"/>
              </a:spcAft>
              <a:buSzPts val="1400"/>
              <a:buFont typeface="Share Tech"/>
              <a:buNone/>
              <a:defRPr b="1">
                <a:latin typeface="Share Tech"/>
                <a:ea typeface="Share Tech"/>
                <a:cs typeface="Share Tech"/>
                <a:sym typeface="Share Tech"/>
              </a:defRPr>
            </a:lvl3pPr>
            <a:lvl4pPr lvl="3" rtl="0" algn="ctr">
              <a:spcBef>
                <a:spcPts val="0"/>
              </a:spcBef>
              <a:spcAft>
                <a:spcPts val="0"/>
              </a:spcAft>
              <a:buSzPts val="1400"/>
              <a:buFont typeface="Share Tech"/>
              <a:buNone/>
              <a:defRPr b="1">
                <a:latin typeface="Share Tech"/>
                <a:ea typeface="Share Tech"/>
                <a:cs typeface="Share Tech"/>
                <a:sym typeface="Share Tech"/>
              </a:defRPr>
            </a:lvl4pPr>
            <a:lvl5pPr lvl="4" rtl="0" algn="ctr">
              <a:spcBef>
                <a:spcPts val="0"/>
              </a:spcBef>
              <a:spcAft>
                <a:spcPts val="0"/>
              </a:spcAft>
              <a:buSzPts val="1400"/>
              <a:buFont typeface="Share Tech"/>
              <a:buNone/>
              <a:defRPr b="1">
                <a:latin typeface="Share Tech"/>
                <a:ea typeface="Share Tech"/>
                <a:cs typeface="Share Tech"/>
                <a:sym typeface="Share Tech"/>
              </a:defRPr>
            </a:lvl5pPr>
            <a:lvl6pPr lvl="5" rtl="0" algn="ctr">
              <a:spcBef>
                <a:spcPts val="0"/>
              </a:spcBef>
              <a:spcAft>
                <a:spcPts val="0"/>
              </a:spcAft>
              <a:buSzPts val="1400"/>
              <a:buFont typeface="Share Tech"/>
              <a:buNone/>
              <a:defRPr b="1">
                <a:latin typeface="Share Tech"/>
                <a:ea typeface="Share Tech"/>
                <a:cs typeface="Share Tech"/>
                <a:sym typeface="Share Tech"/>
              </a:defRPr>
            </a:lvl6pPr>
            <a:lvl7pPr lvl="6" rtl="0" algn="ctr">
              <a:spcBef>
                <a:spcPts val="0"/>
              </a:spcBef>
              <a:spcAft>
                <a:spcPts val="0"/>
              </a:spcAft>
              <a:buSzPts val="1400"/>
              <a:buFont typeface="Share Tech"/>
              <a:buNone/>
              <a:defRPr b="1">
                <a:latin typeface="Share Tech"/>
                <a:ea typeface="Share Tech"/>
                <a:cs typeface="Share Tech"/>
                <a:sym typeface="Share Tech"/>
              </a:defRPr>
            </a:lvl7pPr>
            <a:lvl8pPr lvl="7" rtl="0" algn="ctr">
              <a:spcBef>
                <a:spcPts val="0"/>
              </a:spcBef>
              <a:spcAft>
                <a:spcPts val="0"/>
              </a:spcAft>
              <a:buSzPts val="1400"/>
              <a:buFont typeface="Share Tech"/>
              <a:buNone/>
              <a:defRPr b="1">
                <a:latin typeface="Share Tech"/>
                <a:ea typeface="Share Tech"/>
                <a:cs typeface="Share Tech"/>
                <a:sym typeface="Share Tech"/>
              </a:defRPr>
            </a:lvl8pPr>
            <a:lvl9pPr lvl="8" rtl="0" algn="ctr">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134" name="Google Shape;134;p15"/>
          <p:cNvSpPr txBox="1"/>
          <p:nvPr>
            <p:ph idx="2" type="subTitle"/>
          </p:nvPr>
        </p:nvSpPr>
        <p:spPr>
          <a:xfrm>
            <a:off x="716075" y="2418990"/>
            <a:ext cx="2265000" cy="92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35" name="Google Shape;135;p15"/>
          <p:cNvSpPr txBox="1"/>
          <p:nvPr>
            <p:ph idx="3" type="subTitle"/>
          </p:nvPr>
        </p:nvSpPr>
        <p:spPr>
          <a:xfrm>
            <a:off x="3439499" y="2820838"/>
            <a:ext cx="22650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lgn="ctr">
              <a:spcBef>
                <a:spcPts val="0"/>
              </a:spcBef>
              <a:spcAft>
                <a:spcPts val="0"/>
              </a:spcAft>
              <a:buSzPts val="1400"/>
              <a:buFont typeface="Share Tech"/>
              <a:buNone/>
              <a:defRPr b="1">
                <a:latin typeface="Share Tech"/>
                <a:ea typeface="Share Tech"/>
                <a:cs typeface="Share Tech"/>
                <a:sym typeface="Share Tech"/>
              </a:defRPr>
            </a:lvl2pPr>
            <a:lvl3pPr lvl="2" rtl="0" algn="ctr">
              <a:spcBef>
                <a:spcPts val="0"/>
              </a:spcBef>
              <a:spcAft>
                <a:spcPts val="0"/>
              </a:spcAft>
              <a:buSzPts val="1400"/>
              <a:buFont typeface="Share Tech"/>
              <a:buNone/>
              <a:defRPr b="1">
                <a:latin typeface="Share Tech"/>
                <a:ea typeface="Share Tech"/>
                <a:cs typeface="Share Tech"/>
                <a:sym typeface="Share Tech"/>
              </a:defRPr>
            </a:lvl3pPr>
            <a:lvl4pPr lvl="3" rtl="0" algn="ctr">
              <a:spcBef>
                <a:spcPts val="0"/>
              </a:spcBef>
              <a:spcAft>
                <a:spcPts val="0"/>
              </a:spcAft>
              <a:buSzPts val="1400"/>
              <a:buFont typeface="Share Tech"/>
              <a:buNone/>
              <a:defRPr b="1">
                <a:latin typeface="Share Tech"/>
                <a:ea typeface="Share Tech"/>
                <a:cs typeface="Share Tech"/>
                <a:sym typeface="Share Tech"/>
              </a:defRPr>
            </a:lvl4pPr>
            <a:lvl5pPr lvl="4" rtl="0" algn="ctr">
              <a:spcBef>
                <a:spcPts val="0"/>
              </a:spcBef>
              <a:spcAft>
                <a:spcPts val="0"/>
              </a:spcAft>
              <a:buSzPts val="1400"/>
              <a:buFont typeface="Share Tech"/>
              <a:buNone/>
              <a:defRPr b="1">
                <a:latin typeface="Share Tech"/>
                <a:ea typeface="Share Tech"/>
                <a:cs typeface="Share Tech"/>
                <a:sym typeface="Share Tech"/>
              </a:defRPr>
            </a:lvl5pPr>
            <a:lvl6pPr lvl="5" rtl="0" algn="ctr">
              <a:spcBef>
                <a:spcPts val="0"/>
              </a:spcBef>
              <a:spcAft>
                <a:spcPts val="0"/>
              </a:spcAft>
              <a:buSzPts val="1400"/>
              <a:buFont typeface="Share Tech"/>
              <a:buNone/>
              <a:defRPr b="1">
                <a:latin typeface="Share Tech"/>
                <a:ea typeface="Share Tech"/>
                <a:cs typeface="Share Tech"/>
                <a:sym typeface="Share Tech"/>
              </a:defRPr>
            </a:lvl6pPr>
            <a:lvl7pPr lvl="6" rtl="0" algn="ctr">
              <a:spcBef>
                <a:spcPts val="0"/>
              </a:spcBef>
              <a:spcAft>
                <a:spcPts val="0"/>
              </a:spcAft>
              <a:buSzPts val="1400"/>
              <a:buFont typeface="Share Tech"/>
              <a:buNone/>
              <a:defRPr b="1">
                <a:latin typeface="Share Tech"/>
                <a:ea typeface="Share Tech"/>
                <a:cs typeface="Share Tech"/>
                <a:sym typeface="Share Tech"/>
              </a:defRPr>
            </a:lvl7pPr>
            <a:lvl8pPr lvl="7" rtl="0" algn="ctr">
              <a:spcBef>
                <a:spcPts val="0"/>
              </a:spcBef>
              <a:spcAft>
                <a:spcPts val="0"/>
              </a:spcAft>
              <a:buSzPts val="1400"/>
              <a:buFont typeface="Share Tech"/>
              <a:buNone/>
              <a:defRPr b="1">
                <a:latin typeface="Share Tech"/>
                <a:ea typeface="Share Tech"/>
                <a:cs typeface="Share Tech"/>
                <a:sym typeface="Share Tech"/>
              </a:defRPr>
            </a:lvl8pPr>
            <a:lvl9pPr lvl="8" rtl="0" algn="ctr">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136" name="Google Shape;136;p15"/>
          <p:cNvSpPr txBox="1"/>
          <p:nvPr>
            <p:ph idx="4" type="subTitle"/>
          </p:nvPr>
        </p:nvSpPr>
        <p:spPr>
          <a:xfrm>
            <a:off x="3439507" y="3181015"/>
            <a:ext cx="2265000" cy="92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37" name="Google Shape;137;p15"/>
          <p:cNvSpPr txBox="1"/>
          <p:nvPr>
            <p:ph idx="5" type="subTitle"/>
          </p:nvPr>
        </p:nvSpPr>
        <p:spPr>
          <a:xfrm>
            <a:off x="6162949" y="1595438"/>
            <a:ext cx="22650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lgn="ctr">
              <a:spcBef>
                <a:spcPts val="0"/>
              </a:spcBef>
              <a:spcAft>
                <a:spcPts val="0"/>
              </a:spcAft>
              <a:buSzPts val="1400"/>
              <a:buFont typeface="Share Tech"/>
              <a:buNone/>
              <a:defRPr b="1">
                <a:latin typeface="Share Tech"/>
                <a:ea typeface="Share Tech"/>
                <a:cs typeface="Share Tech"/>
                <a:sym typeface="Share Tech"/>
              </a:defRPr>
            </a:lvl2pPr>
            <a:lvl3pPr lvl="2" rtl="0" algn="ctr">
              <a:spcBef>
                <a:spcPts val="0"/>
              </a:spcBef>
              <a:spcAft>
                <a:spcPts val="0"/>
              </a:spcAft>
              <a:buSzPts val="1400"/>
              <a:buFont typeface="Share Tech"/>
              <a:buNone/>
              <a:defRPr b="1">
                <a:latin typeface="Share Tech"/>
                <a:ea typeface="Share Tech"/>
                <a:cs typeface="Share Tech"/>
                <a:sym typeface="Share Tech"/>
              </a:defRPr>
            </a:lvl3pPr>
            <a:lvl4pPr lvl="3" rtl="0" algn="ctr">
              <a:spcBef>
                <a:spcPts val="0"/>
              </a:spcBef>
              <a:spcAft>
                <a:spcPts val="0"/>
              </a:spcAft>
              <a:buSzPts val="1400"/>
              <a:buFont typeface="Share Tech"/>
              <a:buNone/>
              <a:defRPr b="1">
                <a:latin typeface="Share Tech"/>
                <a:ea typeface="Share Tech"/>
                <a:cs typeface="Share Tech"/>
                <a:sym typeface="Share Tech"/>
              </a:defRPr>
            </a:lvl4pPr>
            <a:lvl5pPr lvl="4" rtl="0" algn="ctr">
              <a:spcBef>
                <a:spcPts val="0"/>
              </a:spcBef>
              <a:spcAft>
                <a:spcPts val="0"/>
              </a:spcAft>
              <a:buSzPts val="1400"/>
              <a:buFont typeface="Share Tech"/>
              <a:buNone/>
              <a:defRPr b="1">
                <a:latin typeface="Share Tech"/>
                <a:ea typeface="Share Tech"/>
                <a:cs typeface="Share Tech"/>
                <a:sym typeface="Share Tech"/>
              </a:defRPr>
            </a:lvl5pPr>
            <a:lvl6pPr lvl="5" rtl="0" algn="ctr">
              <a:spcBef>
                <a:spcPts val="0"/>
              </a:spcBef>
              <a:spcAft>
                <a:spcPts val="0"/>
              </a:spcAft>
              <a:buSzPts val="1400"/>
              <a:buFont typeface="Share Tech"/>
              <a:buNone/>
              <a:defRPr b="1">
                <a:latin typeface="Share Tech"/>
                <a:ea typeface="Share Tech"/>
                <a:cs typeface="Share Tech"/>
                <a:sym typeface="Share Tech"/>
              </a:defRPr>
            </a:lvl6pPr>
            <a:lvl7pPr lvl="6" rtl="0" algn="ctr">
              <a:spcBef>
                <a:spcPts val="0"/>
              </a:spcBef>
              <a:spcAft>
                <a:spcPts val="0"/>
              </a:spcAft>
              <a:buSzPts val="1400"/>
              <a:buFont typeface="Share Tech"/>
              <a:buNone/>
              <a:defRPr b="1">
                <a:latin typeface="Share Tech"/>
                <a:ea typeface="Share Tech"/>
                <a:cs typeface="Share Tech"/>
                <a:sym typeface="Share Tech"/>
              </a:defRPr>
            </a:lvl7pPr>
            <a:lvl8pPr lvl="7" rtl="0" algn="ctr">
              <a:spcBef>
                <a:spcPts val="0"/>
              </a:spcBef>
              <a:spcAft>
                <a:spcPts val="0"/>
              </a:spcAft>
              <a:buSzPts val="1400"/>
              <a:buFont typeface="Share Tech"/>
              <a:buNone/>
              <a:defRPr b="1">
                <a:latin typeface="Share Tech"/>
                <a:ea typeface="Share Tech"/>
                <a:cs typeface="Share Tech"/>
                <a:sym typeface="Share Tech"/>
              </a:defRPr>
            </a:lvl8pPr>
            <a:lvl9pPr lvl="8" rtl="0" algn="ctr">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138" name="Google Shape;138;p15"/>
          <p:cNvSpPr txBox="1"/>
          <p:nvPr>
            <p:ph idx="6" type="subTitle"/>
          </p:nvPr>
        </p:nvSpPr>
        <p:spPr>
          <a:xfrm>
            <a:off x="6162951" y="1955615"/>
            <a:ext cx="2265000" cy="92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39" name="Google Shape;139;p15"/>
          <p:cNvSpPr txBox="1"/>
          <p:nvPr>
            <p:ph type="title"/>
          </p:nvPr>
        </p:nvSpPr>
        <p:spPr>
          <a:xfrm>
            <a:off x="720300" y="452325"/>
            <a:ext cx="7176000" cy="615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0" name="Google Shape;140;p15"/>
          <p:cNvSpPr/>
          <p:nvPr/>
        </p:nvSpPr>
        <p:spPr>
          <a:xfrm>
            <a:off x="8487620" y="186600"/>
            <a:ext cx="493800" cy="256500"/>
          </a:xfrm>
          <a:prstGeom prst="snip2DiagRect">
            <a:avLst>
              <a:gd fmla="val 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3_1_1">
    <p:spTree>
      <p:nvGrpSpPr>
        <p:cNvPr id="141" name="Shape 141"/>
        <p:cNvGrpSpPr/>
        <p:nvPr/>
      </p:nvGrpSpPr>
      <p:grpSpPr>
        <a:xfrm>
          <a:off x="0" y="0"/>
          <a:ext cx="0" cy="0"/>
          <a:chOff x="0" y="0"/>
          <a:chExt cx="0" cy="0"/>
        </a:xfrm>
      </p:grpSpPr>
      <p:sp>
        <p:nvSpPr>
          <p:cNvPr id="142" name="Google Shape;142;p16"/>
          <p:cNvSpPr txBox="1"/>
          <p:nvPr>
            <p:ph idx="1" type="subTitle"/>
          </p:nvPr>
        </p:nvSpPr>
        <p:spPr>
          <a:xfrm>
            <a:off x="1336174" y="1534213"/>
            <a:ext cx="22650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spcBef>
                <a:spcPts val="0"/>
              </a:spcBef>
              <a:spcAft>
                <a:spcPts val="0"/>
              </a:spcAft>
              <a:buSzPts val="1400"/>
              <a:buFont typeface="Share Tech"/>
              <a:buNone/>
              <a:defRPr b="1">
                <a:latin typeface="Share Tech"/>
                <a:ea typeface="Share Tech"/>
                <a:cs typeface="Share Tech"/>
                <a:sym typeface="Share Tech"/>
              </a:defRPr>
            </a:lvl2pPr>
            <a:lvl3pPr lvl="2" rtl="0">
              <a:spcBef>
                <a:spcPts val="0"/>
              </a:spcBef>
              <a:spcAft>
                <a:spcPts val="0"/>
              </a:spcAft>
              <a:buSzPts val="1400"/>
              <a:buFont typeface="Share Tech"/>
              <a:buNone/>
              <a:defRPr b="1">
                <a:latin typeface="Share Tech"/>
                <a:ea typeface="Share Tech"/>
                <a:cs typeface="Share Tech"/>
                <a:sym typeface="Share Tech"/>
              </a:defRPr>
            </a:lvl3pPr>
            <a:lvl4pPr lvl="3" rtl="0">
              <a:spcBef>
                <a:spcPts val="0"/>
              </a:spcBef>
              <a:spcAft>
                <a:spcPts val="0"/>
              </a:spcAft>
              <a:buSzPts val="1400"/>
              <a:buFont typeface="Share Tech"/>
              <a:buNone/>
              <a:defRPr b="1">
                <a:latin typeface="Share Tech"/>
                <a:ea typeface="Share Tech"/>
                <a:cs typeface="Share Tech"/>
                <a:sym typeface="Share Tech"/>
              </a:defRPr>
            </a:lvl4pPr>
            <a:lvl5pPr lvl="4" rtl="0">
              <a:spcBef>
                <a:spcPts val="0"/>
              </a:spcBef>
              <a:spcAft>
                <a:spcPts val="0"/>
              </a:spcAft>
              <a:buSzPts val="1400"/>
              <a:buFont typeface="Share Tech"/>
              <a:buNone/>
              <a:defRPr b="1">
                <a:latin typeface="Share Tech"/>
                <a:ea typeface="Share Tech"/>
                <a:cs typeface="Share Tech"/>
                <a:sym typeface="Share Tech"/>
              </a:defRPr>
            </a:lvl5pPr>
            <a:lvl6pPr lvl="5" rtl="0">
              <a:spcBef>
                <a:spcPts val="0"/>
              </a:spcBef>
              <a:spcAft>
                <a:spcPts val="0"/>
              </a:spcAft>
              <a:buSzPts val="1400"/>
              <a:buFont typeface="Share Tech"/>
              <a:buNone/>
              <a:defRPr b="1">
                <a:latin typeface="Share Tech"/>
                <a:ea typeface="Share Tech"/>
                <a:cs typeface="Share Tech"/>
                <a:sym typeface="Share Tech"/>
              </a:defRPr>
            </a:lvl6pPr>
            <a:lvl7pPr lvl="6" rtl="0">
              <a:spcBef>
                <a:spcPts val="0"/>
              </a:spcBef>
              <a:spcAft>
                <a:spcPts val="0"/>
              </a:spcAft>
              <a:buSzPts val="1400"/>
              <a:buFont typeface="Share Tech"/>
              <a:buNone/>
              <a:defRPr b="1">
                <a:latin typeface="Share Tech"/>
                <a:ea typeface="Share Tech"/>
                <a:cs typeface="Share Tech"/>
                <a:sym typeface="Share Tech"/>
              </a:defRPr>
            </a:lvl7pPr>
            <a:lvl8pPr lvl="7" rtl="0">
              <a:spcBef>
                <a:spcPts val="0"/>
              </a:spcBef>
              <a:spcAft>
                <a:spcPts val="0"/>
              </a:spcAft>
              <a:buSzPts val="1400"/>
              <a:buFont typeface="Share Tech"/>
              <a:buNone/>
              <a:defRPr b="1">
                <a:latin typeface="Share Tech"/>
                <a:ea typeface="Share Tech"/>
                <a:cs typeface="Share Tech"/>
                <a:sym typeface="Share Tech"/>
              </a:defRPr>
            </a:lvl8pPr>
            <a:lvl9pPr lvl="8" rtl="0">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143" name="Google Shape;143;p16"/>
          <p:cNvSpPr txBox="1"/>
          <p:nvPr>
            <p:ph idx="2" type="subTitle"/>
          </p:nvPr>
        </p:nvSpPr>
        <p:spPr>
          <a:xfrm>
            <a:off x="1336188" y="1894390"/>
            <a:ext cx="2265000" cy="67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44" name="Google Shape;144;p16"/>
          <p:cNvSpPr txBox="1"/>
          <p:nvPr>
            <p:ph type="title"/>
          </p:nvPr>
        </p:nvSpPr>
        <p:spPr>
          <a:xfrm>
            <a:off x="720300" y="452325"/>
            <a:ext cx="7176000" cy="615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5" name="Google Shape;145;p16"/>
          <p:cNvSpPr txBox="1"/>
          <p:nvPr>
            <p:ph idx="3" type="subTitle"/>
          </p:nvPr>
        </p:nvSpPr>
        <p:spPr>
          <a:xfrm>
            <a:off x="4693874" y="1534213"/>
            <a:ext cx="22650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spcBef>
                <a:spcPts val="0"/>
              </a:spcBef>
              <a:spcAft>
                <a:spcPts val="0"/>
              </a:spcAft>
              <a:buSzPts val="1400"/>
              <a:buFont typeface="Share Tech"/>
              <a:buNone/>
              <a:defRPr b="1">
                <a:latin typeface="Share Tech"/>
                <a:ea typeface="Share Tech"/>
                <a:cs typeface="Share Tech"/>
                <a:sym typeface="Share Tech"/>
              </a:defRPr>
            </a:lvl2pPr>
            <a:lvl3pPr lvl="2" rtl="0">
              <a:spcBef>
                <a:spcPts val="0"/>
              </a:spcBef>
              <a:spcAft>
                <a:spcPts val="0"/>
              </a:spcAft>
              <a:buSzPts val="1400"/>
              <a:buFont typeface="Share Tech"/>
              <a:buNone/>
              <a:defRPr b="1">
                <a:latin typeface="Share Tech"/>
                <a:ea typeface="Share Tech"/>
                <a:cs typeface="Share Tech"/>
                <a:sym typeface="Share Tech"/>
              </a:defRPr>
            </a:lvl3pPr>
            <a:lvl4pPr lvl="3" rtl="0">
              <a:spcBef>
                <a:spcPts val="0"/>
              </a:spcBef>
              <a:spcAft>
                <a:spcPts val="0"/>
              </a:spcAft>
              <a:buSzPts val="1400"/>
              <a:buFont typeface="Share Tech"/>
              <a:buNone/>
              <a:defRPr b="1">
                <a:latin typeface="Share Tech"/>
                <a:ea typeface="Share Tech"/>
                <a:cs typeface="Share Tech"/>
                <a:sym typeface="Share Tech"/>
              </a:defRPr>
            </a:lvl4pPr>
            <a:lvl5pPr lvl="4" rtl="0">
              <a:spcBef>
                <a:spcPts val="0"/>
              </a:spcBef>
              <a:spcAft>
                <a:spcPts val="0"/>
              </a:spcAft>
              <a:buSzPts val="1400"/>
              <a:buFont typeface="Share Tech"/>
              <a:buNone/>
              <a:defRPr b="1">
                <a:latin typeface="Share Tech"/>
                <a:ea typeface="Share Tech"/>
                <a:cs typeface="Share Tech"/>
                <a:sym typeface="Share Tech"/>
              </a:defRPr>
            </a:lvl5pPr>
            <a:lvl6pPr lvl="5" rtl="0">
              <a:spcBef>
                <a:spcPts val="0"/>
              </a:spcBef>
              <a:spcAft>
                <a:spcPts val="0"/>
              </a:spcAft>
              <a:buSzPts val="1400"/>
              <a:buFont typeface="Share Tech"/>
              <a:buNone/>
              <a:defRPr b="1">
                <a:latin typeface="Share Tech"/>
                <a:ea typeface="Share Tech"/>
                <a:cs typeface="Share Tech"/>
                <a:sym typeface="Share Tech"/>
              </a:defRPr>
            </a:lvl6pPr>
            <a:lvl7pPr lvl="6" rtl="0">
              <a:spcBef>
                <a:spcPts val="0"/>
              </a:spcBef>
              <a:spcAft>
                <a:spcPts val="0"/>
              </a:spcAft>
              <a:buSzPts val="1400"/>
              <a:buFont typeface="Share Tech"/>
              <a:buNone/>
              <a:defRPr b="1">
                <a:latin typeface="Share Tech"/>
                <a:ea typeface="Share Tech"/>
                <a:cs typeface="Share Tech"/>
                <a:sym typeface="Share Tech"/>
              </a:defRPr>
            </a:lvl7pPr>
            <a:lvl8pPr lvl="7" rtl="0">
              <a:spcBef>
                <a:spcPts val="0"/>
              </a:spcBef>
              <a:spcAft>
                <a:spcPts val="0"/>
              </a:spcAft>
              <a:buSzPts val="1400"/>
              <a:buFont typeface="Share Tech"/>
              <a:buNone/>
              <a:defRPr b="1">
                <a:latin typeface="Share Tech"/>
                <a:ea typeface="Share Tech"/>
                <a:cs typeface="Share Tech"/>
                <a:sym typeface="Share Tech"/>
              </a:defRPr>
            </a:lvl8pPr>
            <a:lvl9pPr lvl="8" rtl="0">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146" name="Google Shape;146;p16"/>
          <p:cNvSpPr txBox="1"/>
          <p:nvPr>
            <p:ph idx="4" type="subTitle"/>
          </p:nvPr>
        </p:nvSpPr>
        <p:spPr>
          <a:xfrm>
            <a:off x="4693888" y="1894390"/>
            <a:ext cx="2265000" cy="67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47" name="Google Shape;147;p16"/>
          <p:cNvSpPr txBox="1"/>
          <p:nvPr>
            <p:ph idx="5" type="subTitle"/>
          </p:nvPr>
        </p:nvSpPr>
        <p:spPr>
          <a:xfrm>
            <a:off x="1977638" y="3387513"/>
            <a:ext cx="22650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spcBef>
                <a:spcPts val="0"/>
              </a:spcBef>
              <a:spcAft>
                <a:spcPts val="0"/>
              </a:spcAft>
              <a:buSzPts val="1400"/>
              <a:buFont typeface="Share Tech"/>
              <a:buNone/>
              <a:defRPr b="1">
                <a:latin typeface="Share Tech"/>
                <a:ea typeface="Share Tech"/>
                <a:cs typeface="Share Tech"/>
                <a:sym typeface="Share Tech"/>
              </a:defRPr>
            </a:lvl2pPr>
            <a:lvl3pPr lvl="2" rtl="0">
              <a:spcBef>
                <a:spcPts val="0"/>
              </a:spcBef>
              <a:spcAft>
                <a:spcPts val="0"/>
              </a:spcAft>
              <a:buSzPts val="1400"/>
              <a:buFont typeface="Share Tech"/>
              <a:buNone/>
              <a:defRPr b="1">
                <a:latin typeface="Share Tech"/>
                <a:ea typeface="Share Tech"/>
                <a:cs typeface="Share Tech"/>
                <a:sym typeface="Share Tech"/>
              </a:defRPr>
            </a:lvl3pPr>
            <a:lvl4pPr lvl="3" rtl="0">
              <a:spcBef>
                <a:spcPts val="0"/>
              </a:spcBef>
              <a:spcAft>
                <a:spcPts val="0"/>
              </a:spcAft>
              <a:buSzPts val="1400"/>
              <a:buFont typeface="Share Tech"/>
              <a:buNone/>
              <a:defRPr b="1">
                <a:latin typeface="Share Tech"/>
                <a:ea typeface="Share Tech"/>
                <a:cs typeface="Share Tech"/>
                <a:sym typeface="Share Tech"/>
              </a:defRPr>
            </a:lvl4pPr>
            <a:lvl5pPr lvl="4" rtl="0">
              <a:spcBef>
                <a:spcPts val="0"/>
              </a:spcBef>
              <a:spcAft>
                <a:spcPts val="0"/>
              </a:spcAft>
              <a:buSzPts val="1400"/>
              <a:buFont typeface="Share Tech"/>
              <a:buNone/>
              <a:defRPr b="1">
                <a:latin typeface="Share Tech"/>
                <a:ea typeface="Share Tech"/>
                <a:cs typeface="Share Tech"/>
                <a:sym typeface="Share Tech"/>
              </a:defRPr>
            </a:lvl5pPr>
            <a:lvl6pPr lvl="5" rtl="0">
              <a:spcBef>
                <a:spcPts val="0"/>
              </a:spcBef>
              <a:spcAft>
                <a:spcPts val="0"/>
              </a:spcAft>
              <a:buSzPts val="1400"/>
              <a:buFont typeface="Share Tech"/>
              <a:buNone/>
              <a:defRPr b="1">
                <a:latin typeface="Share Tech"/>
                <a:ea typeface="Share Tech"/>
                <a:cs typeface="Share Tech"/>
                <a:sym typeface="Share Tech"/>
              </a:defRPr>
            </a:lvl6pPr>
            <a:lvl7pPr lvl="6" rtl="0">
              <a:spcBef>
                <a:spcPts val="0"/>
              </a:spcBef>
              <a:spcAft>
                <a:spcPts val="0"/>
              </a:spcAft>
              <a:buSzPts val="1400"/>
              <a:buFont typeface="Share Tech"/>
              <a:buNone/>
              <a:defRPr b="1">
                <a:latin typeface="Share Tech"/>
                <a:ea typeface="Share Tech"/>
                <a:cs typeface="Share Tech"/>
                <a:sym typeface="Share Tech"/>
              </a:defRPr>
            </a:lvl7pPr>
            <a:lvl8pPr lvl="7" rtl="0">
              <a:spcBef>
                <a:spcPts val="0"/>
              </a:spcBef>
              <a:spcAft>
                <a:spcPts val="0"/>
              </a:spcAft>
              <a:buSzPts val="1400"/>
              <a:buFont typeface="Share Tech"/>
              <a:buNone/>
              <a:defRPr b="1">
                <a:latin typeface="Share Tech"/>
                <a:ea typeface="Share Tech"/>
                <a:cs typeface="Share Tech"/>
                <a:sym typeface="Share Tech"/>
              </a:defRPr>
            </a:lvl8pPr>
            <a:lvl9pPr lvl="8" rtl="0">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148" name="Google Shape;148;p16"/>
          <p:cNvSpPr txBox="1"/>
          <p:nvPr>
            <p:ph idx="6" type="subTitle"/>
          </p:nvPr>
        </p:nvSpPr>
        <p:spPr>
          <a:xfrm>
            <a:off x="1977638" y="3747690"/>
            <a:ext cx="2265000" cy="67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49" name="Google Shape;149;p16"/>
          <p:cNvSpPr txBox="1"/>
          <p:nvPr>
            <p:ph idx="7" type="subTitle"/>
          </p:nvPr>
        </p:nvSpPr>
        <p:spPr>
          <a:xfrm>
            <a:off x="5335324" y="3387513"/>
            <a:ext cx="22650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spcBef>
                <a:spcPts val="0"/>
              </a:spcBef>
              <a:spcAft>
                <a:spcPts val="0"/>
              </a:spcAft>
              <a:buSzPts val="1400"/>
              <a:buFont typeface="Share Tech"/>
              <a:buNone/>
              <a:defRPr b="1">
                <a:latin typeface="Share Tech"/>
                <a:ea typeface="Share Tech"/>
                <a:cs typeface="Share Tech"/>
                <a:sym typeface="Share Tech"/>
              </a:defRPr>
            </a:lvl2pPr>
            <a:lvl3pPr lvl="2" rtl="0">
              <a:spcBef>
                <a:spcPts val="0"/>
              </a:spcBef>
              <a:spcAft>
                <a:spcPts val="0"/>
              </a:spcAft>
              <a:buSzPts val="1400"/>
              <a:buFont typeface="Share Tech"/>
              <a:buNone/>
              <a:defRPr b="1">
                <a:latin typeface="Share Tech"/>
                <a:ea typeface="Share Tech"/>
                <a:cs typeface="Share Tech"/>
                <a:sym typeface="Share Tech"/>
              </a:defRPr>
            </a:lvl3pPr>
            <a:lvl4pPr lvl="3" rtl="0">
              <a:spcBef>
                <a:spcPts val="0"/>
              </a:spcBef>
              <a:spcAft>
                <a:spcPts val="0"/>
              </a:spcAft>
              <a:buSzPts val="1400"/>
              <a:buFont typeface="Share Tech"/>
              <a:buNone/>
              <a:defRPr b="1">
                <a:latin typeface="Share Tech"/>
                <a:ea typeface="Share Tech"/>
                <a:cs typeface="Share Tech"/>
                <a:sym typeface="Share Tech"/>
              </a:defRPr>
            </a:lvl4pPr>
            <a:lvl5pPr lvl="4" rtl="0">
              <a:spcBef>
                <a:spcPts val="0"/>
              </a:spcBef>
              <a:spcAft>
                <a:spcPts val="0"/>
              </a:spcAft>
              <a:buSzPts val="1400"/>
              <a:buFont typeface="Share Tech"/>
              <a:buNone/>
              <a:defRPr b="1">
                <a:latin typeface="Share Tech"/>
                <a:ea typeface="Share Tech"/>
                <a:cs typeface="Share Tech"/>
                <a:sym typeface="Share Tech"/>
              </a:defRPr>
            </a:lvl5pPr>
            <a:lvl6pPr lvl="5" rtl="0">
              <a:spcBef>
                <a:spcPts val="0"/>
              </a:spcBef>
              <a:spcAft>
                <a:spcPts val="0"/>
              </a:spcAft>
              <a:buSzPts val="1400"/>
              <a:buFont typeface="Share Tech"/>
              <a:buNone/>
              <a:defRPr b="1">
                <a:latin typeface="Share Tech"/>
                <a:ea typeface="Share Tech"/>
                <a:cs typeface="Share Tech"/>
                <a:sym typeface="Share Tech"/>
              </a:defRPr>
            </a:lvl6pPr>
            <a:lvl7pPr lvl="6" rtl="0">
              <a:spcBef>
                <a:spcPts val="0"/>
              </a:spcBef>
              <a:spcAft>
                <a:spcPts val="0"/>
              </a:spcAft>
              <a:buSzPts val="1400"/>
              <a:buFont typeface="Share Tech"/>
              <a:buNone/>
              <a:defRPr b="1">
                <a:latin typeface="Share Tech"/>
                <a:ea typeface="Share Tech"/>
                <a:cs typeface="Share Tech"/>
                <a:sym typeface="Share Tech"/>
              </a:defRPr>
            </a:lvl7pPr>
            <a:lvl8pPr lvl="7" rtl="0">
              <a:spcBef>
                <a:spcPts val="0"/>
              </a:spcBef>
              <a:spcAft>
                <a:spcPts val="0"/>
              </a:spcAft>
              <a:buSzPts val="1400"/>
              <a:buFont typeface="Share Tech"/>
              <a:buNone/>
              <a:defRPr b="1">
                <a:latin typeface="Share Tech"/>
                <a:ea typeface="Share Tech"/>
                <a:cs typeface="Share Tech"/>
                <a:sym typeface="Share Tech"/>
              </a:defRPr>
            </a:lvl8pPr>
            <a:lvl9pPr lvl="8" rtl="0">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150" name="Google Shape;150;p16"/>
          <p:cNvSpPr txBox="1"/>
          <p:nvPr>
            <p:ph idx="8" type="subTitle"/>
          </p:nvPr>
        </p:nvSpPr>
        <p:spPr>
          <a:xfrm>
            <a:off x="5335338" y="3747690"/>
            <a:ext cx="2265000" cy="67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51" name="Google Shape;151;p16"/>
          <p:cNvSpPr txBox="1"/>
          <p:nvPr>
            <p:ph hasCustomPrompt="1" idx="9" type="title"/>
          </p:nvPr>
        </p:nvSpPr>
        <p:spPr>
          <a:xfrm>
            <a:off x="3305300" y="1216300"/>
            <a:ext cx="5271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52" name="Google Shape;152;p16"/>
          <p:cNvSpPr txBox="1"/>
          <p:nvPr>
            <p:ph hasCustomPrompt="1" idx="13" type="title"/>
          </p:nvPr>
        </p:nvSpPr>
        <p:spPr>
          <a:xfrm>
            <a:off x="6663125" y="1216300"/>
            <a:ext cx="5271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53" name="Google Shape;153;p16"/>
          <p:cNvSpPr txBox="1"/>
          <p:nvPr>
            <p:ph hasCustomPrompt="1" idx="14" type="title"/>
          </p:nvPr>
        </p:nvSpPr>
        <p:spPr>
          <a:xfrm>
            <a:off x="3946896" y="3069650"/>
            <a:ext cx="5271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54" name="Google Shape;154;p16"/>
          <p:cNvSpPr txBox="1"/>
          <p:nvPr>
            <p:ph hasCustomPrompt="1" idx="15" type="title"/>
          </p:nvPr>
        </p:nvSpPr>
        <p:spPr>
          <a:xfrm>
            <a:off x="7304563" y="3069650"/>
            <a:ext cx="5271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55" name="Google Shape;155;p16"/>
          <p:cNvSpPr/>
          <p:nvPr/>
        </p:nvSpPr>
        <p:spPr>
          <a:xfrm>
            <a:off x="122081" y="3141950"/>
            <a:ext cx="4063800" cy="40638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6"/>
          <p:cNvSpPr/>
          <p:nvPr/>
        </p:nvSpPr>
        <p:spPr>
          <a:xfrm>
            <a:off x="4958119" y="-2062250"/>
            <a:ext cx="4063800" cy="40638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 name="Google Shape;157;p16"/>
          <p:cNvGrpSpPr/>
          <p:nvPr/>
        </p:nvGrpSpPr>
        <p:grpSpPr>
          <a:xfrm rot="5400000">
            <a:off x="81690" y="3985075"/>
            <a:ext cx="987245" cy="256500"/>
            <a:chOff x="713275" y="4065425"/>
            <a:chExt cx="987245" cy="256500"/>
          </a:xfrm>
        </p:grpSpPr>
        <p:sp>
          <p:nvSpPr>
            <p:cNvPr id="158" name="Google Shape;158;p16"/>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6"/>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6"/>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16"/>
          <p:cNvGrpSpPr/>
          <p:nvPr/>
        </p:nvGrpSpPr>
        <p:grpSpPr>
          <a:xfrm rot="5400000">
            <a:off x="8075065" y="904750"/>
            <a:ext cx="987245" cy="256500"/>
            <a:chOff x="713275" y="4065425"/>
            <a:chExt cx="987245" cy="256500"/>
          </a:xfrm>
        </p:grpSpPr>
        <p:sp>
          <p:nvSpPr>
            <p:cNvPr id="162" name="Google Shape;162;p16"/>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6"/>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6"/>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5">
    <p:spTree>
      <p:nvGrpSpPr>
        <p:cNvPr id="165" name="Shape 165"/>
        <p:cNvGrpSpPr/>
        <p:nvPr/>
      </p:nvGrpSpPr>
      <p:grpSpPr>
        <a:xfrm>
          <a:off x="0" y="0"/>
          <a:ext cx="0" cy="0"/>
          <a:chOff x="0" y="0"/>
          <a:chExt cx="0" cy="0"/>
        </a:xfrm>
      </p:grpSpPr>
      <p:sp>
        <p:nvSpPr>
          <p:cNvPr id="166" name="Google Shape;166;p17"/>
          <p:cNvSpPr/>
          <p:nvPr/>
        </p:nvSpPr>
        <p:spPr>
          <a:xfrm>
            <a:off x="1712850" y="-338087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7"/>
          <p:cNvSpPr/>
          <p:nvPr/>
        </p:nvSpPr>
        <p:spPr>
          <a:xfrm>
            <a:off x="1712850" y="307817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7"/>
          <p:cNvSpPr txBox="1"/>
          <p:nvPr>
            <p:ph type="title"/>
          </p:nvPr>
        </p:nvSpPr>
        <p:spPr>
          <a:xfrm>
            <a:off x="713400" y="445025"/>
            <a:ext cx="7717200" cy="6156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9" name="Google Shape;169;p17"/>
          <p:cNvSpPr txBox="1"/>
          <p:nvPr>
            <p:ph idx="1" type="subTitle"/>
          </p:nvPr>
        </p:nvSpPr>
        <p:spPr>
          <a:xfrm>
            <a:off x="720300" y="1885125"/>
            <a:ext cx="2386800" cy="4617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1800">
                <a:latin typeface="Share Tech"/>
                <a:ea typeface="Share Tech"/>
                <a:cs typeface="Share Tech"/>
                <a:sym typeface="Share Tech"/>
              </a:defRPr>
            </a:lvl1pPr>
            <a:lvl2pPr lvl="1" rtl="0" algn="ctr">
              <a:spcBef>
                <a:spcPts val="1200"/>
              </a:spcBef>
              <a:spcAft>
                <a:spcPts val="0"/>
              </a:spcAft>
              <a:buNone/>
              <a:defRPr b="1" sz="1800">
                <a:latin typeface="Share Tech"/>
                <a:ea typeface="Share Tech"/>
                <a:cs typeface="Share Tech"/>
                <a:sym typeface="Share Tech"/>
              </a:defRPr>
            </a:lvl2pPr>
            <a:lvl3pPr lvl="2" rtl="0" algn="ctr">
              <a:spcBef>
                <a:spcPts val="1200"/>
              </a:spcBef>
              <a:spcAft>
                <a:spcPts val="0"/>
              </a:spcAft>
              <a:buNone/>
              <a:defRPr b="1" sz="1800">
                <a:latin typeface="Share Tech"/>
                <a:ea typeface="Share Tech"/>
                <a:cs typeface="Share Tech"/>
                <a:sym typeface="Share Tech"/>
              </a:defRPr>
            </a:lvl3pPr>
            <a:lvl4pPr lvl="3" rtl="0" algn="ctr">
              <a:spcBef>
                <a:spcPts val="1200"/>
              </a:spcBef>
              <a:spcAft>
                <a:spcPts val="0"/>
              </a:spcAft>
              <a:buNone/>
              <a:defRPr b="1" sz="1800">
                <a:latin typeface="Share Tech"/>
                <a:ea typeface="Share Tech"/>
                <a:cs typeface="Share Tech"/>
                <a:sym typeface="Share Tech"/>
              </a:defRPr>
            </a:lvl4pPr>
            <a:lvl5pPr lvl="4" rtl="0" algn="ctr">
              <a:spcBef>
                <a:spcPts val="1200"/>
              </a:spcBef>
              <a:spcAft>
                <a:spcPts val="0"/>
              </a:spcAft>
              <a:buNone/>
              <a:defRPr b="1" sz="1800">
                <a:latin typeface="Share Tech"/>
                <a:ea typeface="Share Tech"/>
                <a:cs typeface="Share Tech"/>
                <a:sym typeface="Share Tech"/>
              </a:defRPr>
            </a:lvl5pPr>
            <a:lvl6pPr lvl="5" rtl="0" algn="ctr">
              <a:spcBef>
                <a:spcPts val="1200"/>
              </a:spcBef>
              <a:spcAft>
                <a:spcPts val="0"/>
              </a:spcAft>
              <a:buNone/>
              <a:defRPr b="1" sz="1800">
                <a:latin typeface="Share Tech"/>
                <a:ea typeface="Share Tech"/>
                <a:cs typeface="Share Tech"/>
                <a:sym typeface="Share Tech"/>
              </a:defRPr>
            </a:lvl6pPr>
            <a:lvl7pPr lvl="6" rtl="0" algn="ctr">
              <a:spcBef>
                <a:spcPts val="1200"/>
              </a:spcBef>
              <a:spcAft>
                <a:spcPts val="0"/>
              </a:spcAft>
              <a:buNone/>
              <a:defRPr b="1" sz="1800">
                <a:latin typeface="Share Tech"/>
                <a:ea typeface="Share Tech"/>
                <a:cs typeface="Share Tech"/>
                <a:sym typeface="Share Tech"/>
              </a:defRPr>
            </a:lvl7pPr>
            <a:lvl8pPr lvl="7" rtl="0" algn="ctr">
              <a:spcBef>
                <a:spcPts val="1200"/>
              </a:spcBef>
              <a:spcAft>
                <a:spcPts val="0"/>
              </a:spcAft>
              <a:buNone/>
              <a:defRPr b="1" sz="1800">
                <a:latin typeface="Share Tech"/>
                <a:ea typeface="Share Tech"/>
                <a:cs typeface="Share Tech"/>
                <a:sym typeface="Share Tech"/>
              </a:defRPr>
            </a:lvl8pPr>
            <a:lvl9pPr lvl="8" rtl="0" algn="ctr">
              <a:spcBef>
                <a:spcPts val="1200"/>
              </a:spcBef>
              <a:spcAft>
                <a:spcPts val="1200"/>
              </a:spcAft>
              <a:buNone/>
              <a:defRPr b="1" sz="1800">
                <a:latin typeface="Share Tech"/>
                <a:ea typeface="Share Tech"/>
                <a:cs typeface="Share Tech"/>
                <a:sym typeface="Share Tech"/>
              </a:defRPr>
            </a:lvl9pPr>
          </a:lstStyle>
          <a:p/>
        </p:txBody>
      </p:sp>
      <p:sp>
        <p:nvSpPr>
          <p:cNvPr id="170" name="Google Shape;170;p17"/>
          <p:cNvSpPr txBox="1"/>
          <p:nvPr>
            <p:ph idx="2" type="subTitle"/>
          </p:nvPr>
        </p:nvSpPr>
        <p:spPr>
          <a:xfrm>
            <a:off x="720300" y="2183975"/>
            <a:ext cx="2385600" cy="67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lvl1pPr>
            <a:lvl2pPr lvl="1" rtl="0" algn="ctr">
              <a:lnSpc>
                <a:spcPct val="100000"/>
              </a:lnSpc>
              <a:spcBef>
                <a:spcPts val="1200"/>
              </a:spcBef>
              <a:spcAft>
                <a:spcPts val="0"/>
              </a:spcAft>
              <a:buNone/>
              <a:defRPr b="1" sz="1600"/>
            </a:lvl2pPr>
            <a:lvl3pPr lvl="2" rtl="0" algn="ctr">
              <a:lnSpc>
                <a:spcPct val="100000"/>
              </a:lnSpc>
              <a:spcBef>
                <a:spcPts val="1200"/>
              </a:spcBef>
              <a:spcAft>
                <a:spcPts val="0"/>
              </a:spcAft>
              <a:buNone/>
              <a:defRPr b="1" sz="1600"/>
            </a:lvl3pPr>
            <a:lvl4pPr lvl="3" rtl="0" algn="ctr">
              <a:lnSpc>
                <a:spcPct val="100000"/>
              </a:lnSpc>
              <a:spcBef>
                <a:spcPts val="1200"/>
              </a:spcBef>
              <a:spcAft>
                <a:spcPts val="0"/>
              </a:spcAft>
              <a:buNone/>
              <a:defRPr b="1" sz="1600"/>
            </a:lvl4pPr>
            <a:lvl5pPr lvl="4" rtl="0" algn="ctr">
              <a:lnSpc>
                <a:spcPct val="100000"/>
              </a:lnSpc>
              <a:spcBef>
                <a:spcPts val="1200"/>
              </a:spcBef>
              <a:spcAft>
                <a:spcPts val="0"/>
              </a:spcAft>
              <a:buNone/>
              <a:defRPr b="1" sz="1600"/>
            </a:lvl5pPr>
            <a:lvl6pPr lvl="5" rtl="0" algn="ctr">
              <a:lnSpc>
                <a:spcPct val="100000"/>
              </a:lnSpc>
              <a:spcBef>
                <a:spcPts val="1200"/>
              </a:spcBef>
              <a:spcAft>
                <a:spcPts val="0"/>
              </a:spcAft>
              <a:buNone/>
              <a:defRPr b="1" sz="1600"/>
            </a:lvl6pPr>
            <a:lvl7pPr lvl="6" rtl="0" algn="ctr">
              <a:lnSpc>
                <a:spcPct val="100000"/>
              </a:lnSpc>
              <a:spcBef>
                <a:spcPts val="1200"/>
              </a:spcBef>
              <a:spcAft>
                <a:spcPts val="0"/>
              </a:spcAft>
              <a:buNone/>
              <a:defRPr b="1" sz="1600"/>
            </a:lvl7pPr>
            <a:lvl8pPr lvl="7" rtl="0" algn="ctr">
              <a:lnSpc>
                <a:spcPct val="100000"/>
              </a:lnSpc>
              <a:spcBef>
                <a:spcPts val="1200"/>
              </a:spcBef>
              <a:spcAft>
                <a:spcPts val="0"/>
              </a:spcAft>
              <a:buNone/>
              <a:defRPr b="1" sz="1600"/>
            </a:lvl8pPr>
            <a:lvl9pPr lvl="8" rtl="0" algn="ctr">
              <a:lnSpc>
                <a:spcPct val="100000"/>
              </a:lnSpc>
              <a:spcBef>
                <a:spcPts val="1200"/>
              </a:spcBef>
              <a:spcAft>
                <a:spcPts val="1200"/>
              </a:spcAft>
              <a:buNone/>
              <a:defRPr b="1" sz="1600"/>
            </a:lvl9pPr>
          </a:lstStyle>
          <a:p/>
        </p:txBody>
      </p:sp>
      <p:sp>
        <p:nvSpPr>
          <p:cNvPr id="171" name="Google Shape;171;p17"/>
          <p:cNvSpPr txBox="1"/>
          <p:nvPr>
            <p:ph idx="3" type="subTitle"/>
          </p:nvPr>
        </p:nvSpPr>
        <p:spPr>
          <a:xfrm>
            <a:off x="3255370" y="1885150"/>
            <a:ext cx="2386800" cy="4617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1800">
                <a:latin typeface="Share Tech"/>
                <a:ea typeface="Share Tech"/>
                <a:cs typeface="Share Tech"/>
                <a:sym typeface="Share Tech"/>
              </a:defRPr>
            </a:lvl1pPr>
            <a:lvl2pPr lvl="1" rtl="0" algn="ctr">
              <a:spcBef>
                <a:spcPts val="1200"/>
              </a:spcBef>
              <a:spcAft>
                <a:spcPts val="0"/>
              </a:spcAft>
              <a:buNone/>
              <a:defRPr b="1" sz="1800">
                <a:latin typeface="Share Tech"/>
                <a:ea typeface="Share Tech"/>
                <a:cs typeface="Share Tech"/>
                <a:sym typeface="Share Tech"/>
              </a:defRPr>
            </a:lvl2pPr>
            <a:lvl3pPr lvl="2" rtl="0" algn="ctr">
              <a:spcBef>
                <a:spcPts val="1200"/>
              </a:spcBef>
              <a:spcAft>
                <a:spcPts val="0"/>
              </a:spcAft>
              <a:buNone/>
              <a:defRPr b="1" sz="1800">
                <a:latin typeface="Share Tech"/>
                <a:ea typeface="Share Tech"/>
                <a:cs typeface="Share Tech"/>
                <a:sym typeface="Share Tech"/>
              </a:defRPr>
            </a:lvl3pPr>
            <a:lvl4pPr lvl="3" rtl="0" algn="ctr">
              <a:spcBef>
                <a:spcPts val="1200"/>
              </a:spcBef>
              <a:spcAft>
                <a:spcPts val="0"/>
              </a:spcAft>
              <a:buNone/>
              <a:defRPr b="1" sz="1800">
                <a:latin typeface="Share Tech"/>
                <a:ea typeface="Share Tech"/>
                <a:cs typeface="Share Tech"/>
                <a:sym typeface="Share Tech"/>
              </a:defRPr>
            </a:lvl4pPr>
            <a:lvl5pPr lvl="4" rtl="0" algn="ctr">
              <a:spcBef>
                <a:spcPts val="1200"/>
              </a:spcBef>
              <a:spcAft>
                <a:spcPts val="0"/>
              </a:spcAft>
              <a:buNone/>
              <a:defRPr b="1" sz="1800">
                <a:latin typeface="Share Tech"/>
                <a:ea typeface="Share Tech"/>
                <a:cs typeface="Share Tech"/>
                <a:sym typeface="Share Tech"/>
              </a:defRPr>
            </a:lvl5pPr>
            <a:lvl6pPr lvl="5" rtl="0" algn="ctr">
              <a:spcBef>
                <a:spcPts val="1200"/>
              </a:spcBef>
              <a:spcAft>
                <a:spcPts val="0"/>
              </a:spcAft>
              <a:buNone/>
              <a:defRPr b="1" sz="1800">
                <a:latin typeface="Share Tech"/>
                <a:ea typeface="Share Tech"/>
                <a:cs typeface="Share Tech"/>
                <a:sym typeface="Share Tech"/>
              </a:defRPr>
            </a:lvl6pPr>
            <a:lvl7pPr lvl="6" rtl="0" algn="ctr">
              <a:spcBef>
                <a:spcPts val="1200"/>
              </a:spcBef>
              <a:spcAft>
                <a:spcPts val="0"/>
              </a:spcAft>
              <a:buNone/>
              <a:defRPr b="1" sz="1800">
                <a:latin typeface="Share Tech"/>
                <a:ea typeface="Share Tech"/>
                <a:cs typeface="Share Tech"/>
                <a:sym typeface="Share Tech"/>
              </a:defRPr>
            </a:lvl7pPr>
            <a:lvl8pPr lvl="7" rtl="0" algn="ctr">
              <a:spcBef>
                <a:spcPts val="1200"/>
              </a:spcBef>
              <a:spcAft>
                <a:spcPts val="0"/>
              </a:spcAft>
              <a:buNone/>
              <a:defRPr b="1" sz="1800">
                <a:latin typeface="Share Tech"/>
                <a:ea typeface="Share Tech"/>
                <a:cs typeface="Share Tech"/>
                <a:sym typeface="Share Tech"/>
              </a:defRPr>
            </a:lvl8pPr>
            <a:lvl9pPr lvl="8" rtl="0" algn="ctr">
              <a:spcBef>
                <a:spcPts val="1200"/>
              </a:spcBef>
              <a:spcAft>
                <a:spcPts val="1200"/>
              </a:spcAft>
              <a:buNone/>
              <a:defRPr b="1" sz="1800">
                <a:latin typeface="Share Tech"/>
                <a:ea typeface="Share Tech"/>
                <a:cs typeface="Share Tech"/>
                <a:sym typeface="Share Tech"/>
              </a:defRPr>
            </a:lvl9pPr>
          </a:lstStyle>
          <a:p/>
        </p:txBody>
      </p:sp>
      <p:sp>
        <p:nvSpPr>
          <p:cNvPr id="172" name="Google Shape;172;p17"/>
          <p:cNvSpPr txBox="1"/>
          <p:nvPr>
            <p:ph idx="4" type="subTitle"/>
          </p:nvPr>
        </p:nvSpPr>
        <p:spPr>
          <a:xfrm>
            <a:off x="3257550" y="2183975"/>
            <a:ext cx="2384700" cy="67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lvl1pPr>
            <a:lvl2pPr lvl="1" rtl="0" algn="ctr">
              <a:lnSpc>
                <a:spcPct val="100000"/>
              </a:lnSpc>
              <a:spcBef>
                <a:spcPts val="1200"/>
              </a:spcBef>
              <a:spcAft>
                <a:spcPts val="0"/>
              </a:spcAft>
              <a:buNone/>
              <a:defRPr b="1" sz="1600"/>
            </a:lvl2pPr>
            <a:lvl3pPr lvl="2" rtl="0" algn="ctr">
              <a:lnSpc>
                <a:spcPct val="100000"/>
              </a:lnSpc>
              <a:spcBef>
                <a:spcPts val="1200"/>
              </a:spcBef>
              <a:spcAft>
                <a:spcPts val="0"/>
              </a:spcAft>
              <a:buNone/>
              <a:defRPr b="1" sz="1600"/>
            </a:lvl3pPr>
            <a:lvl4pPr lvl="3" rtl="0" algn="ctr">
              <a:lnSpc>
                <a:spcPct val="100000"/>
              </a:lnSpc>
              <a:spcBef>
                <a:spcPts val="1200"/>
              </a:spcBef>
              <a:spcAft>
                <a:spcPts val="0"/>
              </a:spcAft>
              <a:buNone/>
              <a:defRPr b="1" sz="1600"/>
            </a:lvl4pPr>
            <a:lvl5pPr lvl="4" rtl="0" algn="ctr">
              <a:lnSpc>
                <a:spcPct val="100000"/>
              </a:lnSpc>
              <a:spcBef>
                <a:spcPts val="1200"/>
              </a:spcBef>
              <a:spcAft>
                <a:spcPts val="0"/>
              </a:spcAft>
              <a:buNone/>
              <a:defRPr b="1" sz="1600"/>
            </a:lvl5pPr>
            <a:lvl6pPr lvl="5" rtl="0" algn="ctr">
              <a:lnSpc>
                <a:spcPct val="100000"/>
              </a:lnSpc>
              <a:spcBef>
                <a:spcPts val="1200"/>
              </a:spcBef>
              <a:spcAft>
                <a:spcPts val="0"/>
              </a:spcAft>
              <a:buNone/>
              <a:defRPr b="1" sz="1600"/>
            </a:lvl6pPr>
            <a:lvl7pPr lvl="6" rtl="0" algn="ctr">
              <a:lnSpc>
                <a:spcPct val="100000"/>
              </a:lnSpc>
              <a:spcBef>
                <a:spcPts val="1200"/>
              </a:spcBef>
              <a:spcAft>
                <a:spcPts val="0"/>
              </a:spcAft>
              <a:buNone/>
              <a:defRPr b="1" sz="1600"/>
            </a:lvl7pPr>
            <a:lvl8pPr lvl="7" rtl="0" algn="ctr">
              <a:lnSpc>
                <a:spcPct val="100000"/>
              </a:lnSpc>
              <a:spcBef>
                <a:spcPts val="1200"/>
              </a:spcBef>
              <a:spcAft>
                <a:spcPts val="0"/>
              </a:spcAft>
              <a:buNone/>
              <a:defRPr b="1" sz="1600"/>
            </a:lvl8pPr>
            <a:lvl9pPr lvl="8" rtl="0" algn="ctr">
              <a:lnSpc>
                <a:spcPct val="100000"/>
              </a:lnSpc>
              <a:spcBef>
                <a:spcPts val="1200"/>
              </a:spcBef>
              <a:spcAft>
                <a:spcPts val="1200"/>
              </a:spcAft>
              <a:buNone/>
              <a:defRPr b="1" sz="1600"/>
            </a:lvl9pPr>
          </a:lstStyle>
          <a:p/>
        </p:txBody>
      </p:sp>
      <p:sp>
        <p:nvSpPr>
          <p:cNvPr id="173" name="Google Shape;173;p17"/>
          <p:cNvSpPr txBox="1"/>
          <p:nvPr>
            <p:ph idx="5" type="subTitle"/>
          </p:nvPr>
        </p:nvSpPr>
        <p:spPr>
          <a:xfrm>
            <a:off x="5790440" y="1875725"/>
            <a:ext cx="2386800" cy="4617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1800">
                <a:latin typeface="Share Tech"/>
                <a:ea typeface="Share Tech"/>
                <a:cs typeface="Share Tech"/>
                <a:sym typeface="Share Tech"/>
              </a:defRPr>
            </a:lvl1pPr>
            <a:lvl2pPr lvl="1" rtl="0" algn="ctr">
              <a:spcBef>
                <a:spcPts val="1200"/>
              </a:spcBef>
              <a:spcAft>
                <a:spcPts val="0"/>
              </a:spcAft>
              <a:buNone/>
              <a:defRPr b="1" sz="1800">
                <a:latin typeface="Share Tech"/>
                <a:ea typeface="Share Tech"/>
                <a:cs typeface="Share Tech"/>
                <a:sym typeface="Share Tech"/>
              </a:defRPr>
            </a:lvl2pPr>
            <a:lvl3pPr lvl="2" rtl="0" algn="ctr">
              <a:spcBef>
                <a:spcPts val="1200"/>
              </a:spcBef>
              <a:spcAft>
                <a:spcPts val="0"/>
              </a:spcAft>
              <a:buNone/>
              <a:defRPr b="1" sz="1800">
                <a:latin typeface="Share Tech"/>
                <a:ea typeface="Share Tech"/>
                <a:cs typeface="Share Tech"/>
                <a:sym typeface="Share Tech"/>
              </a:defRPr>
            </a:lvl3pPr>
            <a:lvl4pPr lvl="3" rtl="0" algn="ctr">
              <a:spcBef>
                <a:spcPts val="1200"/>
              </a:spcBef>
              <a:spcAft>
                <a:spcPts val="0"/>
              </a:spcAft>
              <a:buNone/>
              <a:defRPr b="1" sz="1800">
                <a:latin typeface="Share Tech"/>
                <a:ea typeface="Share Tech"/>
                <a:cs typeface="Share Tech"/>
                <a:sym typeface="Share Tech"/>
              </a:defRPr>
            </a:lvl4pPr>
            <a:lvl5pPr lvl="4" rtl="0" algn="ctr">
              <a:spcBef>
                <a:spcPts val="1200"/>
              </a:spcBef>
              <a:spcAft>
                <a:spcPts val="0"/>
              </a:spcAft>
              <a:buNone/>
              <a:defRPr b="1" sz="1800">
                <a:latin typeface="Share Tech"/>
                <a:ea typeface="Share Tech"/>
                <a:cs typeface="Share Tech"/>
                <a:sym typeface="Share Tech"/>
              </a:defRPr>
            </a:lvl5pPr>
            <a:lvl6pPr lvl="5" rtl="0" algn="ctr">
              <a:spcBef>
                <a:spcPts val="1200"/>
              </a:spcBef>
              <a:spcAft>
                <a:spcPts val="0"/>
              </a:spcAft>
              <a:buNone/>
              <a:defRPr b="1" sz="1800">
                <a:latin typeface="Share Tech"/>
                <a:ea typeface="Share Tech"/>
                <a:cs typeface="Share Tech"/>
                <a:sym typeface="Share Tech"/>
              </a:defRPr>
            </a:lvl6pPr>
            <a:lvl7pPr lvl="6" rtl="0" algn="ctr">
              <a:spcBef>
                <a:spcPts val="1200"/>
              </a:spcBef>
              <a:spcAft>
                <a:spcPts val="0"/>
              </a:spcAft>
              <a:buNone/>
              <a:defRPr b="1" sz="1800">
                <a:latin typeface="Share Tech"/>
                <a:ea typeface="Share Tech"/>
                <a:cs typeface="Share Tech"/>
                <a:sym typeface="Share Tech"/>
              </a:defRPr>
            </a:lvl7pPr>
            <a:lvl8pPr lvl="7" rtl="0" algn="ctr">
              <a:spcBef>
                <a:spcPts val="1200"/>
              </a:spcBef>
              <a:spcAft>
                <a:spcPts val="0"/>
              </a:spcAft>
              <a:buNone/>
              <a:defRPr b="1" sz="1800">
                <a:latin typeface="Share Tech"/>
                <a:ea typeface="Share Tech"/>
                <a:cs typeface="Share Tech"/>
                <a:sym typeface="Share Tech"/>
              </a:defRPr>
            </a:lvl8pPr>
            <a:lvl9pPr lvl="8" rtl="0" algn="ctr">
              <a:spcBef>
                <a:spcPts val="1200"/>
              </a:spcBef>
              <a:spcAft>
                <a:spcPts val="1200"/>
              </a:spcAft>
              <a:buNone/>
              <a:defRPr b="1" sz="1800">
                <a:latin typeface="Share Tech"/>
                <a:ea typeface="Share Tech"/>
                <a:cs typeface="Share Tech"/>
                <a:sym typeface="Share Tech"/>
              </a:defRPr>
            </a:lvl9pPr>
          </a:lstStyle>
          <a:p/>
        </p:txBody>
      </p:sp>
      <p:sp>
        <p:nvSpPr>
          <p:cNvPr id="174" name="Google Shape;174;p17"/>
          <p:cNvSpPr txBox="1"/>
          <p:nvPr>
            <p:ph idx="6" type="subTitle"/>
          </p:nvPr>
        </p:nvSpPr>
        <p:spPr>
          <a:xfrm>
            <a:off x="5792551" y="2190450"/>
            <a:ext cx="2384700" cy="67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lvl1pPr>
            <a:lvl2pPr lvl="1" rtl="0" algn="ctr">
              <a:lnSpc>
                <a:spcPct val="100000"/>
              </a:lnSpc>
              <a:spcBef>
                <a:spcPts val="1200"/>
              </a:spcBef>
              <a:spcAft>
                <a:spcPts val="0"/>
              </a:spcAft>
              <a:buNone/>
              <a:defRPr b="1" sz="1600"/>
            </a:lvl2pPr>
            <a:lvl3pPr lvl="2" rtl="0" algn="ctr">
              <a:lnSpc>
                <a:spcPct val="100000"/>
              </a:lnSpc>
              <a:spcBef>
                <a:spcPts val="1200"/>
              </a:spcBef>
              <a:spcAft>
                <a:spcPts val="0"/>
              </a:spcAft>
              <a:buNone/>
              <a:defRPr b="1" sz="1600"/>
            </a:lvl3pPr>
            <a:lvl4pPr lvl="3" rtl="0" algn="ctr">
              <a:lnSpc>
                <a:spcPct val="100000"/>
              </a:lnSpc>
              <a:spcBef>
                <a:spcPts val="1200"/>
              </a:spcBef>
              <a:spcAft>
                <a:spcPts val="0"/>
              </a:spcAft>
              <a:buNone/>
              <a:defRPr b="1" sz="1600"/>
            </a:lvl4pPr>
            <a:lvl5pPr lvl="4" rtl="0" algn="ctr">
              <a:lnSpc>
                <a:spcPct val="100000"/>
              </a:lnSpc>
              <a:spcBef>
                <a:spcPts val="1200"/>
              </a:spcBef>
              <a:spcAft>
                <a:spcPts val="0"/>
              </a:spcAft>
              <a:buNone/>
              <a:defRPr b="1" sz="1600"/>
            </a:lvl5pPr>
            <a:lvl6pPr lvl="5" rtl="0" algn="ctr">
              <a:lnSpc>
                <a:spcPct val="100000"/>
              </a:lnSpc>
              <a:spcBef>
                <a:spcPts val="1200"/>
              </a:spcBef>
              <a:spcAft>
                <a:spcPts val="0"/>
              </a:spcAft>
              <a:buNone/>
              <a:defRPr b="1" sz="1600"/>
            </a:lvl6pPr>
            <a:lvl7pPr lvl="6" rtl="0" algn="ctr">
              <a:lnSpc>
                <a:spcPct val="100000"/>
              </a:lnSpc>
              <a:spcBef>
                <a:spcPts val="1200"/>
              </a:spcBef>
              <a:spcAft>
                <a:spcPts val="0"/>
              </a:spcAft>
              <a:buNone/>
              <a:defRPr b="1" sz="1600"/>
            </a:lvl7pPr>
            <a:lvl8pPr lvl="7" rtl="0" algn="ctr">
              <a:lnSpc>
                <a:spcPct val="100000"/>
              </a:lnSpc>
              <a:spcBef>
                <a:spcPts val="1200"/>
              </a:spcBef>
              <a:spcAft>
                <a:spcPts val="0"/>
              </a:spcAft>
              <a:buNone/>
              <a:defRPr b="1" sz="1600"/>
            </a:lvl8pPr>
            <a:lvl9pPr lvl="8" rtl="0" algn="ctr">
              <a:lnSpc>
                <a:spcPct val="100000"/>
              </a:lnSpc>
              <a:spcBef>
                <a:spcPts val="1200"/>
              </a:spcBef>
              <a:spcAft>
                <a:spcPts val="1200"/>
              </a:spcAft>
              <a:buNone/>
              <a:defRPr b="1" sz="1600"/>
            </a:lvl9pPr>
          </a:lstStyle>
          <a:p/>
        </p:txBody>
      </p:sp>
      <p:sp>
        <p:nvSpPr>
          <p:cNvPr id="175" name="Google Shape;175;p17"/>
          <p:cNvSpPr txBox="1"/>
          <p:nvPr>
            <p:ph idx="7" type="subTitle"/>
          </p:nvPr>
        </p:nvSpPr>
        <p:spPr>
          <a:xfrm>
            <a:off x="721421" y="3664251"/>
            <a:ext cx="2386800" cy="4617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1800">
                <a:latin typeface="Share Tech"/>
                <a:ea typeface="Share Tech"/>
                <a:cs typeface="Share Tech"/>
                <a:sym typeface="Share Tech"/>
              </a:defRPr>
            </a:lvl1pPr>
            <a:lvl2pPr lvl="1" rtl="0" algn="ctr">
              <a:spcBef>
                <a:spcPts val="1200"/>
              </a:spcBef>
              <a:spcAft>
                <a:spcPts val="0"/>
              </a:spcAft>
              <a:buNone/>
              <a:defRPr b="1" sz="1800">
                <a:latin typeface="Share Tech"/>
                <a:ea typeface="Share Tech"/>
                <a:cs typeface="Share Tech"/>
                <a:sym typeface="Share Tech"/>
              </a:defRPr>
            </a:lvl2pPr>
            <a:lvl3pPr lvl="2" rtl="0" algn="ctr">
              <a:spcBef>
                <a:spcPts val="1200"/>
              </a:spcBef>
              <a:spcAft>
                <a:spcPts val="0"/>
              </a:spcAft>
              <a:buNone/>
              <a:defRPr b="1" sz="1800">
                <a:latin typeface="Share Tech"/>
                <a:ea typeface="Share Tech"/>
                <a:cs typeface="Share Tech"/>
                <a:sym typeface="Share Tech"/>
              </a:defRPr>
            </a:lvl3pPr>
            <a:lvl4pPr lvl="3" rtl="0" algn="ctr">
              <a:spcBef>
                <a:spcPts val="1200"/>
              </a:spcBef>
              <a:spcAft>
                <a:spcPts val="0"/>
              </a:spcAft>
              <a:buNone/>
              <a:defRPr b="1" sz="1800">
                <a:latin typeface="Share Tech"/>
                <a:ea typeface="Share Tech"/>
                <a:cs typeface="Share Tech"/>
                <a:sym typeface="Share Tech"/>
              </a:defRPr>
            </a:lvl4pPr>
            <a:lvl5pPr lvl="4" rtl="0" algn="ctr">
              <a:spcBef>
                <a:spcPts val="1200"/>
              </a:spcBef>
              <a:spcAft>
                <a:spcPts val="0"/>
              </a:spcAft>
              <a:buNone/>
              <a:defRPr b="1" sz="1800">
                <a:latin typeface="Share Tech"/>
                <a:ea typeface="Share Tech"/>
                <a:cs typeface="Share Tech"/>
                <a:sym typeface="Share Tech"/>
              </a:defRPr>
            </a:lvl5pPr>
            <a:lvl6pPr lvl="5" rtl="0" algn="ctr">
              <a:spcBef>
                <a:spcPts val="1200"/>
              </a:spcBef>
              <a:spcAft>
                <a:spcPts val="0"/>
              </a:spcAft>
              <a:buNone/>
              <a:defRPr b="1" sz="1800">
                <a:latin typeface="Share Tech"/>
                <a:ea typeface="Share Tech"/>
                <a:cs typeface="Share Tech"/>
                <a:sym typeface="Share Tech"/>
              </a:defRPr>
            </a:lvl6pPr>
            <a:lvl7pPr lvl="6" rtl="0" algn="ctr">
              <a:spcBef>
                <a:spcPts val="1200"/>
              </a:spcBef>
              <a:spcAft>
                <a:spcPts val="0"/>
              </a:spcAft>
              <a:buNone/>
              <a:defRPr b="1" sz="1800">
                <a:latin typeface="Share Tech"/>
                <a:ea typeface="Share Tech"/>
                <a:cs typeface="Share Tech"/>
                <a:sym typeface="Share Tech"/>
              </a:defRPr>
            </a:lvl7pPr>
            <a:lvl8pPr lvl="7" rtl="0" algn="ctr">
              <a:spcBef>
                <a:spcPts val="1200"/>
              </a:spcBef>
              <a:spcAft>
                <a:spcPts val="0"/>
              </a:spcAft>
              <a:buNone/>
              <a:defRPr b="1" sz="1800">
                <a:latin typeface="Share Tech"/>
                <a:ea typeface="Share Tech"/>
                <a:cs typeface="Share Tech"/>
                <a:sym typeface="Share Tech"/>
              </a:defRPr>
            </a:lvl8pPr>
            <a:lvl9pPr lvl="8" rtl="0" algn="ctr">
              <a:spcBef>
                <a:spcPts val="1200"/>
              </a:spcBef>
              <a:spcAft>
                <a:spcPts val="1200"/>
              </a:spcAft>
              <a:buNone/>
              <a:defRPr b="1" sz="1800">
                <a:latin typeface="Share Tech"/>
                <a:ea typeface="Share Tech"/>
                <a:cs typeface="Share Tech"/>
                <a:sym typeface="Share Tech"/>
              </a:defRPr>
            </a:lvl9pPr>
          </a:lstStyle>
          <a:p/>
        </p:txBody>
      </p:sp>
      <p:sp>
        <p:nvSpPr>
          <p:cNvPr id="176" name="Google Shape;176;p17"/>
          <p:cNvSpPr txBox="1"/>
          <p:nvPr>
            <p:ph idx="8" type="subTitle"/>
          </p:nvPr>
        </p:nvSpPr>
        <p:spPr>
          <a:xfrm>
            <a:off x="721422" y="3978978"/>
            <a:ext cx="2385600" cy="67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lvl1pPr>
            <a:lvl2pPr lvl="1" rtl="0" algn="ctr">
              <a:lnSpc>
                <a:spcPct val="100000"/>
              </a:lnSpc>
              <a:spcBef>
                <a:spcPts val="1200"/>
              </a:spcBef>
              <a:spcAft>
                <a:spcPts val="0"/>
              </a:spcAft>
              <a:buNone/>
              <a:defRPr b="1" sz="1600"/>
            </a:lvl2pPr>
            <a:lvl3pPr lvl="2" rtl="0" algn="ctr">
              <a:lnSpc>
                <a:spcPct val="100000"/>
              </a:lnSpc>
              <a:spcBef>
                <a:spcPts val="1200"/>
              </a:spcBef>
              <a:spcAft>
                <a:spcPts val="0"/>
              </a:spcAft>
              <a:buNone/>
              <a:defRPr b="1" sz="1600"/>
            </a:lvl3pPr>
            <a:lvl4pPr lvl="3" rtl="0" algn="ctr">
              <a:lnSpc>
                <a:spcPct val="100000"/>
              </a:lnSpc>
              <a:spcBef>
                <a:spcPts val="1200"/>
              </a:spcBef>
              <a:spcAft>
                <a:spcPts val="0"/>
              </a:spcAft>
              <a:buNone/>
              <a:defRPr b="1" sz="1600"/>
            </a:lvl4pPr>
            <a:lvl5pPr lvl="4" rtl="0" algn="ctr">
              <a:lnSpc>
                <a:spcPct val="100000"/>
              </a:lnSpc>
              <a:spcBef>
                <a:spcPts val="1200"/>
              </a:spcBef>
              <a:spcAft>
                <a:spcPts val="0"/>
              </a:spcAft>
              <a:buNone/>
              <a:defRPr b="1" sz="1600"/>
            </a:lvl5pPr>
            <a:lvl6pPr lvl="5" rtl="0" algn="ctr">
              <a:lnSpc>
                <a:spcPct val="100000"/>
              </a:lnSpc>
              <a:spcBef>
                <a:spcPts val="1200"/>
              </a:spcBef>
              <a:spcAft>
                <a:spcPts val="0"/>
              </a:spcAft>
              <a:buNone/>
              <a:defRPr b="1" sz="1600"/>
            </a:lvl6pPr>
            <a:lvl7pPr lvl="6" rtl="0" algn="ctr">
              <a:lnSpc>
                <a:spcPct val="100000"/>
              </a:lnSpc>
              <a:spcBef>
                <a:spcPts val="1200"/>
              </a:spcBef>
              <a:spcAft>
                <a:spcPts val="0"/>
              </a:spcAft>
              <a:buNone/>
              <a:defRPr b="1" sz="1600"/>
            </a:lvl7pPr>
            <a:lvl8pPr lvl="7" rtl="0" algn="ctr">
              <a:lnSpc>
                <a:spcPct val="100000"/>
              </a:lnSpc>
              <a:spcBef>
                <a:spcPts val="1200"/>
              </a:spcBef>
              <a:spcAft>
                <a:spcPts val="0"/>
              </a:spcAft>
              <a:buNone/>
              <a:defRPr b="1" sz="1600"/>
            </a:lvl8pPr>
            <a:lvl9pPr lvl="8" rtl="0" algn="ctr">
              <a:lnSpc>
                <a:spcPct val="100000"/>
              </a:lnSpc>
              <a:spcBef>
                <a:spcPts val="1200"/>
              </a:spcBef>
              <a:spcAft>
                <a:spcPts val="1200"/>
              </a:spcAft>
              <a:buNone/>
              <a:defRPr b="1" sz="1600"/>
            </a:lvl9pPr>
          </a:lstStyle>
          <a:p/>
        </p:txBody>
      </p:sp>
      <p:sp>
        <p:nvSpPr>
          <p:cNvPr id="177" name="Google Shape;177;p17"/>
          <p:cNvSpPr txBox="1"/>
          <p:nvPr>
            <p:ph idx="9" type="subTitle"/>
          </p:nvPr>
        </p:nvSpPr>
        <p:spPr>
          <a:xfrm>
            <a:off x="3255370" y="3673675"/>
            <a:ext cx="2387700" cy="4617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1800">
                <a:latin typeface="Share Tech"/>
                <a:ea typeface="Share Tech"/>
                <a:cs typeface="Share Tech"/>
                <a:sym typeface="Share Tech"/>
              </a:defRPr>
            </a:lvl1pPr>
            <a:lvl2pPr lvl="1" rtl="0" algn="ctr">
              <a:spcBef>
                <a:spcPts val="1200"/>
              </a:spcBef>
              <a:spcAft>
                <a:spcPts val="0"/>
              </a:spcAft>
              <a:buNone/>
              <a:defRPr b="1" sz="1800">
                <a:latin typeface="Share Tech"/>
                <a:ea typeface="Share Tech"/>
                <a:cs typeface="Share Tech"/>
                <a:sym typeface="Share Tech"/>
              </a:defRPr>
            </a:lvl2pPr>
            <a:lvl3pPr lvl="2" rtl="0" algn="ctr">
              <a:spcBef>
                <a:spcPts val="1200"/>
              </a:spcBef>
              <a:spcAft>
                <a:spcPts val="0"/>
              </a:spcAft>
              <a:buNone/>
              <a:defRPr b="1" sz="1800">
                <a:latin typeface="Share Tech"/>
                <a:ea typeface="Share Tech"/>
                <a:cs typeface="Share Tech"/>
                <a:sym typeface="Share Tech"/>
              </a:defRPr>
            </a:lvl3pPr>
            <a:lvl4pPr lvl="3" rtl="0" algn="ctr">
              <a:spcBef>
                <a:spcPts val="1200"/>
              </a:spcBef>
              <a:spcAft>
                <a:spcPts val="0"/>
              </a:spcAft>
              <a:buNone/>
              <a:defRPr b="1" sz="1800">
                <a:latin typeface="Share Tech"/>
                <a:ea typeface="Share Tech"/>
                <a:cs typeface="Share Tech"/>
                <a:sym typeface="Share Tech"/>
              </a:defRPr>
            </a:lvl4pPr>
            <a:lvl5pPr lvl="4" rtl="0" algn="ctr">
              <a:spcBef>
                <a:spcPts val="1200"/>
              </a:spcBef>
              <a:spcAft>
                <a:spcPts val="0"/>
              </a:spcAft>
              <a:buNone/>
              <a:defRPr b="1" sz="1800">
                <a:latin typeface="Share Tech"/>
                <a:ea typeface="Share Tech"/>
                <a:cs typeface="Share Tech"/>
                <a:sym typeface="Share Tech"/>
              </a:defRPr>
            </a:lvl5pPr>
            <a:lvl6pPr lvl="5" rtl="0" algn="ctr">
              <a:spcBef>
                <a:spcPts val="1200"/>
              </a:spcBef>
              <a:spcAft>
                <a:spcPts val="0"/>
              </a:spcAft>
              <a:buNone/>
              <a:defRPr b="1" sz="1800">
                <a:latin typeface="Share Tech"/>
                <a:ea typeface="Share Tech"/>
                <a:cs typeface="Share Tech"/>
                <a:sym typeface="Share Tech"/>
              </a:defRPr>
            </a:lvl6pPr>
            <a:lvl7pPr lvl="6" rtl="0" algn="ctr">
              <a:spcBef>
                <a:spcPts val="1200"/>
              </a:spcBef>
              <a:spcAft>
                <a:spcPts val="0"/>
              </a:spcAft>
              <a:buNone/>
              <a:defRPr b="1" sz="1800">
                <a:latin typeface="Share Tech"/>
                <a:ea typeface="Share Tech"/>
                <a:cs typeface="Share Tech"/>
                <a:sym typeface="Share Tech"/>
              </a:defRPr>
            </a:lvl7pPr>
            <a:lvl8pPr lvl="7" rtl="0" algn="ctr">
              <a:spcBef>
                <a:spcPts val="1200"/>
              </a:spcBef>
              <a:spcAft>
                <a:spcPts val="0"/>
              </a:spcAft>
              <a:buNone/>
              <a:defRPr b="1" sz="1800">
                <a:latin typeface="Share Tech"/>
                <a:ea typeface="Share Tech"/>
                <a:cs typeface="Share Tech"/>
                <a:sym typeface="Share Tech"/>
              </a:defRPr>
            </a:lvl8pPr>
            <a:lvl9pPr lvl="8" rtl="0" algn="ctr">
              <a:spcBef>
                <a:spcPts val="1200"/>
              </a:spcBef>
              <a:spcAft>
                <a:spcPts val="1200"/>
              </a:spcAft>
              <a:buNone/>
              <a:defRPr b="1" sz="1800">
                <a:latin typeface="Share Tech"/>
                <a:ea typeface="Share Tech"/>
                <a:cs typeface="Share Tech"/>
                <a:sym typeface="Share Tech"/>
              </a:defRPr>
            </a:lvl9pPr>
          </a:lstStyle>
          <a:p/>
        </p:txBody>
      </p:sp>
      <p:sp>
        <p:nvSpPr>
          <p:cNvPr id="178" name="Google Shape;178;p17"/>
          <p:cNvSpPr txBox="1"/>
          <p:nvPr>
            <p:ph idx="13" type="subTitle"/>
          </p:nvPr>
        </p:nvSpPr>
        <p:spPr>
          <a:xfrm>
            <a:off x="3256575" y="3972499"/>
            <a:ext cx="2385600" cy="67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lvl1pPr>
            <a:lvl2pPr lvl="1" rtl="0" algn="ctr">
              <a:lnSpc>
                <a:spcPct val="100000"/>
              </a:lnSpc>
              <a:spcBef>
                <a:spcPts val="1200"/>
              </a:spcBef>
              <a:spcAft>
                <a:spcPts val="0"/>
              </a:spcAft>
              <a:buNone/>
              <a:defRPr b="1" sz="1600"/>
            </a:lvl2pPr>
            <a:lvl3pPr lvl="2" rtl="0" algn="ctr">
              <a:lnSpc>
                <a:spcPct val="100000"/>
              </a:lnSpc>
              <a:spcBef>
                <a:spcPts val="1200"/>
              </a:spcBef>
              <a:spcAft>
                <a:spcPts val="0"/>
              </a:spcAft>
              <a:buNone/>
              <a:defRPr b="1" sz="1600"/>
            </a:lvl3pPr>
            <a:lvl4pPr lvl="3" rtl="0" algn="ctr">
              <a:lnSpc>
                <a:spcPct val="100000"/>
              </a:lnSpc>
              <a:spcBef>
                <a:spcPts val="1200"/>
              </a:spcBef>
              <a:spcAft>
                <a:spcPts val="0"/>
              </a:spcAft>
              <a:buNone/>
              <a:defRPr b="1" sz="1600"/>
            </a:lvl4pPr>
            <a:lvl5pPr lvl="4" rtl="0" algn="ctr">
              <a:lnSpc>
                <a:spcPct val="100000"/>
              </a:lnSpc>
              <a:spcBef>
                <a:spcPts val="1200"/>
              </a:spcBef>
              <a:spcAft>
                <a:spcPts val="0"/>
              </a:spcAft>
              <a:buNone/>
              <a:defRPr b="1" sz="1600"/>
            </a:lvl5pPr>
            <a:lvl6pPr lvl="5" rtl="0" algn="ctr">
              <a:lnSpc>
                <a:spcPct val="100000"/>
              </a:lnSpc>
              <a:spcBef>
                <a:spcPts val="1200"/>
              </a:spcBef>
              <a:spcAft>
                <a:spcPts val="0"/>
              </a:spcAft>
              <a:buNone/>
              <a:defRPr b="1" sz="1600"/>
            </a:lvl6pPr>
            <a:lvl7pPr lvl="6" rtl="0" algn="ctr">
              <a:lnSpc>
                <a:spcPct val="100000"/>
              </a:lnSpc>
              <a:spcBef>
                <a:spcPts val="1200"/>
              </a:spcBef>
              <a:spcAft>
                <a:spcPts val="0"/>
              </a:spcAft>
              <a:buNone/>
              <a:defRPr b="1" sz="1600"/>
            </a:lvl7pPr>
            <a:lvl8pPr lvl="7" rtl="0" algn="ctr">
              <a:lnSpc>
                <a:spcPct val="100000"/>
              </a:lnSpc>
              <a:spcBef>
                <a:spcPts val="1200"/>
              </a:spcBef>
              <a:spcAft>
                <a:spcPts val="0"/>
              </a:spcAft>
              <a:buNone/>
              <a:defRPr b="1" sz="1600"/>
            </a:lvl8pPr>
            <a:lvl9pPr lvl="8" rtl="0" algn="ctr">
              <a:lnSpc>
                <a:spcPct val="100000"/>
              </a:lnSpc>
              <a:spcBef>
                <a:spcPts val="1200"/>
              </a:spcBef>
              <a:spcAft>
                <a:spcPts val="1200"/>
              </a:spcAft>
              <a:buNone/>
              <a:defRPr b="1" sz="1600"/>
            </a:lvl9pPr>
          </a:lstStyle>
          <a:p/>
        </p:txBody>
      </p:sp>
      <p:sp>
        <p:nvSpPr>
          <p:cNvPr id="179" name="Google Shape;179;p17"/>
          <p:cNvSpPr txBox="1"/>
          <p:nvPr>
            <p:ph idx="14" type="subTitle"/>
          </p:nvPr>
        </p:nvSpPr>
        <p:spPr>
          <a:xfrm>
            <a:off x="5790440" y="3665250"/>
            <a:ext cx="2386800" cy="4617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1800">
                <a:latin typeface="Share Tech"/>
                <a:ea typeface="Share Tech"/>
                <a:cs typeface="Share Tech"/>
                <a:sym typeface="Share Tech"/>
              </a:defRPr>
            </a:lvl1pPr>
            <a:lvl2pPr lvl="1" rtl="0" algn="ctr">
              <a:spcBef>
                <a:spcPts val="1200"/>
              </a:spcBef>
              <a:spcAft>
                <a:spcPts val="0"/>
              </a:spcAft>
              <a:buNone/>
              <a:defRPr b="1" sz="1800">
                <a:latin typeface="Share Tech"/>
                <a:ea typeface="Share Tech"/>
                <a:cs typeface="Share Tech"/>
                <a:sym typeface="Share Tech"/>
              </a:defRPr>
            </a:lvl2pPr>
            <a:lvl3pPr lvl="2" rtl="0" algn="ctr">
              <a:spcBef>
                <a:spcPts val="1200"/>
              </a:spcBef>
              <a:spcAft>
                <a:spcPts val="0"/>
              </a:spcAft>
              <a:buNone/>
              <a:defRPr b="1" sz="1800">
                <a:latin typeface="Share Tech"/>
                <a:ea typeface="Share Tech"/>
                <a:cs typeface="Share Tech"/>
                <a:sym typeface="Share Tech"/>
              </a:defRPr>
            </a:lvl3pPr>
            <a:lvl4pPr lvl="3" rtl="0" algn="ctr">
              <a:spcBef>
                <a:spcPts val="1200"/>
              </a:spcBef>
              <a:spcAft>
                <a:spcPts val="0"/>
              </a:spcAft>
              <a:buNone/>
              <a:defRPr b="1" sz="1800">
                <a:latin typeface="Share Tech"/>
                <a:ea typeface="Share Tech"/>
                <a:cs typeface="Share Tech"/>
                <a:sym typeface="Share Tech"/>
              </a:defRPr>
            </a:lvl4pPr>
            <a:lvl5pPr lvl="4" rtl="0" algn="ctr">
              <a:spcBef>
                <a:spcPts val="1200"/>
              </a:spcBef>
              <a:spcAft>
                <a:spcPts val="0"/>
              </a:spcAft>
              <a:buNone/>
              <a:defRPr b="1" sz="1800">
                <a:latin typeface="Share Tech"/>
                <a:ea typeface="Share Tech"/>
                <a:cs typeface="Share Tech"/>
                <a:sym typeface="Share Tech"/>
              </a:defRPr>
            </a:lvl5pPr>
            <a:lvl6pPr lvl="5" rtl="0" algn="ctr">
              <a:spcBef>
                <a:spcPts val="1200"/>
              </a:spcBef>
              <a:spcAft>
                <a:spcPts val="0"/>
              </a:spcAft>
              <a:buNone/>
              <a:defRPr b="1" sz="1800">
                <a:latin typeface="Share Tech"/>
                <a:ea typeface="Share Tech"/>
                <a:cs typeface="Share Tech"/>
                <a:sym typeface="Share Tech"/>
              </a:defRPr>
            </a:lvl6pPr>
            <a:lvl7pPr lvl="6" rtl="0" algn="ctr">
              <a:spcBef>
                <a:spcPts val="1200"/>
              </a:spcBef>
              <a:spcAft>
                <a:spcPts val="0"/>
              </a:spcAft>
              <a:buNone/>
              <a:defRPr b="1" sz="1800">
                <a:latin typeface="Share Tech"/>
                <a:ea typeface="Share Tech"/>
                <a:cs typeface="Share Tech"/>
                <a:sym typeface="Share Tech"/>
              </a:defRPr>
            </a:lvl7pPr>
            <a:lvl8pPr lvl="7" rtl="0" algn="ctr">
              <a:spcBef>
                <a:spcPts val="1200"/>
              </a:spcBef>
              <a:spcAft>
                <a:spcPts val="0"/>
              </a:spcAft>
              <a:buNone/>
              <a:defRPr b="1" sz="1800">
                <a:latin typeface="Share Tech"/>
                <a:ea typeface="Share Tech"/>
                <a:cs typeface="Share Tech"/>
                <a:sym typeface="Share Tech"/>
              </a:defRPr>
            </a:lvl8pPr>
            <a:lvl9pPr lvl="8" rtl="0" algn="ctr">
              <a:spcBef>
                <a:spcPts val="1200"/>
              </a:spcBef>
              <a:spcAft>
                <a:spcPts val="1200"/>
              </a:spcAft>
              <a:buNone/>
              <a:defRPr b="1" sz="1800">
                <a:latin typeface="Share Tech"/>
                <a:ea typeface="Share Tech"/>
                <a:cs typeface="Share Tech"/>
                <a:sym typeface="Share Tech"/>
              </a:defRPr>
            </a:lvl9pPr>
          </a:lstStyle>
          <a:p/>
        </p:txBody>
      </p:sp>
      <p:sp>
        <p:nvSpPr>
          <p:cNvPr id="180" name="Google Shape;180;p17"/>
          <p:cNvSpPr txBox="1"/>
          <p:nvPr>
            <p:ph idx="15" type="subTitle"/>
          </p:nvPr>
        </p:nvSpPr>
        <p:spPr>
          <a:xfrm>
            <a:off x="5792551" y="3978975"/>
            <a:ext cx="2384700" cy="67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lvl1pPr>
            <a:lvl2pPr lvl="1" rtl="0" algn="ctr">
              <a:lnSpc>
                <a:spcPct val="100000"/>
              </a:lnSpc>
              <a:spcBef>
                <a:spcPts val="1200"/>
              </a:spcBef>
              <a:spcAft>
                <a:spcPts val="0"/>
              </a:spcAft>
              <a:buNone/>
              <a:defRPr b="1" sz="1600"/>
            </a:lvl2pPr>
            <a:lvl3pPr lvl="2" rtl="0" algn="ctr">
              <a:lnSpc>
                <a:spcPct val="100000"/>
              </a:lnSpc>
              <a:spcBef>
                <a:spcPts val="1200"/>
              </a:spcBef>
              <a:spcAft>
                <a:spcPts val="0"/>
              </a:spcAft>
              <a:buNone/>
              <a:defRPr b="1" sz="1600"/>
            </a:lvl3pPr>
            <a:lvl4pPr lvl="3" rtl="0" algn="ctr">
              <a:lnSpc>
                <a:spcPct val="100000"/>
              </a:lnSpc>
              <a:spcBef>
                <a:spcPts val="1200"/>
              </a:spcBef>
              <a:spcAft>
                <a:spcPts val="0"/>
              </a:spcAft>
              <a:buNone/>
              <a:defRPr b="1" sz="1600"/>
            </a:lvl4pPr>
            <a:lvl5pPr lvl="4" rtl="0" algn="ctr">
              <a:lnSpc>
                <a:spcPct val="100000"/>
              </a:lnSpc>
              <a:spcBef>
                <a:spcPts val="1200"/>
              </a:spcBef>
              <a:spcAft>
                <a:spcPts val="0"/>
              </a:spcAft>
              <a:buNone/>
              <a:defRPr b="1" sz="1600"/>
            </a:lvl5pPr>
            <a:lvl6pPr lvl="5" rtl="0" algn="ctr">
              <a:lnSpc>
                <a:spcPct val="100000"/>
              </a:lnSpc>
              <a:spcBef>
                <a:spcPts val="1200"/>
              </a:spcBef>
              <a:spcAft>
                <a:spcPts val="0"/>
              </a:spcAft>
              <a:buNone/>
              <a:defRPr b="1" sz="1600"/>
            </a:lvl6pPr>
            <a:lvl7pPr lvl="6" rtl="0" algn="ctr">
              <a:lnSpc>
                <a:spcPct val="100000"/>
              </a:lnSpc>
              <a:spcBef>
                <a:spcPts val="1200"/>
              </a:spcBef>
              <a:spcAft>
                <a:spcPts val="0"/>
              </a:spcAft>
              <a:buNone/>
              <a:defRPr b="1" sz="1600"/>
            </a:lvl7pPr>
            <a:lvl8pPr lvl="7" rtl="0" algn="ctr">
              <a:lnSpc>
                <a:spcPct val="100000"/>
              </a:lnSpc>
              <a:spcBef>
                <a:spcPts val="1200"/>
              </a:spcBef>
              <a:spcAft>
                <a:spcPts val="0"/>
              </a:spcAft>
              <a:buNone/>
              <a:defRPr b="1" sz="1600"/>
            </a:lvl8pPr>
            <a:lvl9pPr lvl="8" rtl="0" algn="ctr">
              <a:lnSpc>
                <a:spcPct val="100000"/>
              </a:lnSpc>
              <a:spcBef>
                <a:spcPts val="1200"/>
              </a:spcBef>
              <a:spcAft>
                <a:spcPts val="1200"/>
              </a:spcAft>
              <a:buNone/>
              <a:defRPr b="1" sz="16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4">
    <p:spTree>
      <p:nvGrpSpPr>
        <p:cNvPr id="181" name="Shape 181"/>
        <p:cNvGrpSpPr/>
        <p:nvPr/>
      </p:nvGrpSpPr>
      <p:grpSpPr>
        <a:xfrm>
          <a:off x="0" y="0"/>
          <a:ext cx="0" cy="0"/>
          <a:chOff x="0" y="0"/>
          <a:chExt cx="0" cy="0"/>
        </a:xfrm>
      </p:grpSpPr>
      <p:sp>
        <p:nvSpPr>
          <p:cNvPr id="182" name="Google Shape;182;p18"/>
          <p:cNvSpPr/>
          <p:nvPr/>
        </p:nvSpPr>
        <p:spPr>
          <a:xfrm>
            <a:off x="-1035875" y="3858700"/>
            <a:ext cx="2207400" cy="22074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8"/>
          <p:cNvSpPr/>
          <p:nvPr/>
        </p:nvSpPr>
        <p:spPr>
          <a:xfrm>
            <a:off x="3863825" y="356400"/>
            <a:ext cx="4175400" cy="41754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8"/>
          <p:cNvSpPr txBox="1"/>
          <p:nvPr>
            <p:ph type="title"/>
          </p:nvPr>
        </p:nvSpPr>
        <p:spPr>
          <a:xfrm>
            <a:off x="715500" y="2354100"/>
            <a:ext cx="4039500" cy="615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85" name="Google Shape;185;p18"/>
          <p:cNvSpPr txBox="1"/>
          <p:nvPr>
            <p:ph idx="1" type="subTitle"/>
          </p:nvPr>
        </p:nvSpPr>
        <p:spPr>
          <a:xfrm>
            <a:off x="713400" y="3188100"/>
            <a:ext cx="4041600" cy="1416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b="1" sz="1600"/>
            </a:lvl2pPr>
            <a:lvl3pPr lvl="2" rtl="0">
              <a:lnSpc>
                <a:spcPct val="100000"/>
              </a:lnSpc>
              <a:spcBef>
                <a:spcPts val="1200"/>
              </a:spcBef>
              <a:spcAft>
                <a:spcPts val="0"/>
              </a:spcAft>
              <a:buNone/>
              <a:defRPr b="1" sz="1600"/>
            </a:lvl3pPr>
            <a:lvl4pPr lvl="3" rtl="0">
              <a:lnSpc>
                <a:spcPct val="100000"/>
              </a:lnSpc>
              <a:spcBef>
                <a:spcPts val="1200"/>
              </a:spcBef>
              <a:spcAft>
                <a:spcPts val="0"/>
              </a:spcAft>
              <a:buNone/>
              <a:defRPr b="1" sz="1600"/>
            </a:lvl4pPr>
            <a:lvl5pPr lvl="4" rtl="0">
              <a:lnSpc>
                <a:spcPct val="100000"/>
              </a:lnSpc>
              <a:spcBef>
                <a:spcPts val="1200"/>
              </a:spcBef>
              <a:spcAft>
                <a:spcPts val="0"/>
              </a:spcAft>
              <a:buNone/>
              <a:defRPr b="1" sz="1600"/>
            </a:lvl5pPr>
            <a:lvl6pPr lvl="5" rtl="0">
              <a:lnSpc>
                <a:spcPct val="100000"/>
              </a:lnSpc>
              <a:spcBef>
                <a:spcPts val="1200"/>
              </a:spcBef>
              <a:spcAft>
                <a:spcPts val="0"/>
              </a:spcAft>
              <a:buNone/>
              <a:defRPr b="1" sz="1600"/>
            </a:lvl6pPr>
            <a:lvl7pPr lvl="6" rtl="0">
              <a:lnSpc>
                <a:spcPct val="100000"/>
              </a:lnSpc>
              <a:spcBef>
                <a:spcPts val="1200"/>
              </a:spcBef>
              <a:spcAft>
                <a:spcPts val="0"/>
              </a:spcAft>
              <a:buNone/>
              <a:defRPr b="1" sz="1600"/>
            </a:lvl7pPr>
            <a:lvl8pPr lvl="7" rtl="0">
              <a:lnSpc>
                <a:spcPct val="100000"/>
              </a:lnSpc>
              <a:spcBef>
                <a:spcPts val="1200"/>
              </a:spcBef>
              <a:spcAft>
                <a:spcPts val="0"/>
              </a:spcAft>
              <a:buNone/>
              <a:defRPr b="1" sz="1600"/>
            </a:lvl8pPr>
            <a:lvl9pPr lvl="8" rtl="0">
              <a:lnSpc>
                <a:spcPct val="100000"/>
              </a:lnSpc>
              <a:spcBef>
                <a:spcPts val="1200"/>
              </a:spcBef>
              <a:spcAft>
                <a:spcPts val="1200"/>
              </a:spcAft>
              <a:buNone/>
              <a:defRPr b="1" sz="1600"/>
            </a:lvl9pPr>
          </a:lstStyle>
          <a:p/>
        </p:txBody>
      </p:sp>
      <p:sp>
        <p:nvSpPr>
          <p:cNvPr id="186" name="Google Shape;186;p18"/>
          <p:cNvSpPr/>
          <p:nvPr/>
        </p:nvSpPr>
        <p:spPr>
          <a:xfrm>
            <a:off x="8488569" y="3741700"/>
            <a:ext cx="445800" cy="256500"/>
          </a:xfrm>
          <a:prstGeom prst="snip2DiagRect">
            <a:avLst>
              <a:gd fmla="val 0" name="adj1"/>
              <a:gd fmla="val 5000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4_1">
    <p:spTree>
      <p:nvGrpSpPr>
        <p:cNvPr id="187" name="Shape 187"/>
        <p:cNvGrpSpPr/>
        <p:nvPr/>
      </p:nvGrpSpPr>
      <p:grpSpPr>
        <a:xfrm>
          <a:off x="0" y="0"/>
          <a:ext cx="0" cy="0"/>
          <a:chOff x="0" y="0"/>
          <a:chExt cx="0" cy="0"/>
        </a:xfrm>
      </p:grpSpPr>
      <p:sp>
        <p:nvSpPr>
          <p:cNvPr id="188" name="Google Shape;188;p19"/>
          <p:cNvSpPr/>
          <p:nvPr/>
        </p:nvSpPr>
        <p:spPr>
          <a:xfrm>
            <a:off x="3577350" y="510150"/>
            <a:ext cx="2976600" cy="29766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9"/>
          <p:cNvSpPr/>
          <p:nvPr/>
        </p:nvSpPr>
        <p:spPr>
          <a:xfrm>
            <a:off x="2430600" y="2102850"/>
            <a:ext cx="3242100" cy="32421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9"/>
          <p:cNvSpPr txBox="1"/>
          <p:nvPr>
            <p:ph type="title"/>
          </p:nvPr>
        </p:nvSpPr>
        <p:spPr>
          <a:xfrm>
            <a:off x="714475" y="706900"/>
            <a:ext cx="2694300" cy="615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a:solidFill>
                  <a:schemeClr val="dk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91" name="Google Shape;191;p19"/>
          <p:cNvSpPr txBox="1"/>
          <p:nvPr>
            <p:ph idx="1" type="subTitle"/>
          </p:nvPr>
        </p:nvSpPr>
        <p:spPr>
          <a:xfrm>
            <a:off x="713400" y="1751013"/>
            <a:ext cx="2694300" cy="92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solidFill>
                  <a:schemeClr val="dk2"/>
                </a:solidFill>
              </a:defRPr>
            </a:lvl1pPr>
            <a:lvl2pPr lvl="1" rtl="0">
              <a:lnSpc>
                <a:spcPct val="100000"/>
              </a:lnSpc>
              <a:spcBef>
                <a:spcPts val="1200"/>
              </a:spcBef>
              <a:spcAft>
                <a:spcPts val="0"/>
              </a:spcAft>
              <a:buNone/>
              <a:defRPr b="1" sz="1600">
                <a:solidFill>
                  <a:schemeClr val="dk2"/>
                </a:solidFill>
              </a:defRPr>
            </a:lvl2pPr>
            <a:lvl3pPr lvl="2" rtl="0">
              <a:lnSpc>
                <a:spcPct val="100000"/>
              </a:lnSpc>
              <a:spcBef>
                <a:spcPts val="1200"/>
              </a:spcBef>
              <a:spcAft>
                <a:spcPts val="0"/>
              </a:spcAft>
              <a:buNone/>
              <a:defRPr b="1" sz="1600">
                <a:solidFill>
                  <a:schemeClr val="dk2"/>
                </a:solidFill>
              </a:defRPr>
            </a:lvl3pPr>
            <a:lvl4pPr lvl="3" rtl="0">
              <a:lnSpc>
                <a:spcPct val="100000"/>
              </a:lnSpc>
              <a:spcBef>
                <a:spcPts val="1200"/>
              </a:spcBef>
              <a:spcAft>
                <a:spcPts val="0"/>
              </a:spcAft>
              <a:buNone/>
              <a:defRPr b="1" sz="1600">
                <a:solidFill>
                  <a:schemeClr val="dk2"/>
                </a:solidFill>
              </a:defRPr>
            </a:lvl4pPr>
            <a:lvl5pPr lvl="4" rtl="0">
              <a:lnSpc>
                <a:spcPct val="100000"/>
              </a:lnSpc>
              <a:spcBef>
                <a:spcPts val="1200"/>
              </a:spcBef>
              <a:spcAft>
                <a:spcPts val="0"/>
              </a:spcAft>
              <a:buNone/>
              <a:defRPr b="1" sz="1600">
                <a:solidFill>
                  <a:schemeClr val="dk2"/>
                </a:solidFill>
              </a:defRPr>
            </a:lvl5pPr>
            <a:lvl6pPr lvl="5" rtl="0">
              <a:lnSpc>
                <a:spcPct val="100000"/>
              </a:lnSpc>
              <a:spcBef>
                <a:spcPts val="1200"/>
              </a:spcBef>
              <a:spcAft>
                <a:spcPts val="0"/>
              </a:spcAft>
              <a:buNone/>
              <a:defRPr b="1" sz="1600">
                <a:solidFill>
                  <a:schemeClr val="dk2"/>
                </a:solidFill>
              </a:defRPr>
            </a:lvl6pPr>
            <a:lvl7pPr lvl="6" rtl="0">
              <a:lnSpc>
                <a:spcPct val="100000"/>
              </a:lnSpc>
              <a:spcBef>
                <a:spcPts val="1200"/>
              </a:spcBef>
              <a:spcAft>
                <a:spcPts val="0"/>
              </a:spcAft>
              <a:buNone/>
              <a:defRPr b="1" sz="1600">
                <a:solidFill>
                  <a:schemeClr val="dk2"/>
                </a:solidFill>
              </a:defRPr>
            </a:lvl7pPr>
            <a:lvl8pPr lvl="7" rtl="0">
              <a:lnSpc>
                <a:spcPct val="100000"/>
              </a:lnSpc>
              <a:spcBef>
                <a:spcPts val="1200"/>
              </a:spcBef>
              <a:spcAft>
                <a:spcPts val="0"/>
              </a:spcAft>
              <a:buNone/>
              <a:defRPr b="1" sz="1600">
                <a:solidFill>
                  <a:schemeClr val="dk2"/>
                </a:solidFill>
              </a:defRPr>
            </a:lvl8pPr>
            <a:lvl9pPr lvl="8" rtl="0">
              <a:lnSpc>
                <a:spcPct val="100000"/>
              </a:lnSpc>
              <a:spcBef>
                <a:spcPts val="1200"/>
              </a:spcBef>
              <a:spcAft>
                <a:spcPts val="1200"/>
              </a:spcAft>
              <a:buNone/>
              <a:defRPr b="1" sz="1600">
                <a:solidFill>
                  <a:schemeClr val="dk2"/>
                </a:solidFill>
              </a:defRPr>
            </a:lvl9pPr>
          </a:lstStyle>
          <a:p/>
        </p:txBody>
      </p:sp>
      <p:sp>
        <p:nvSpPr>
          <p:cNvPr id="192" name="Google Shape;192;p19"/>
          <p:cNvSpPr/>
          <p:nvPr/>
        </p:nvSpPr>
        <p:spPr>
          <a:xfrm>
            <a:off x="7350000" y="-1199175"/>
            <a:ext cx="3242100" cy="32421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4_1_1">
    <p:spTree>
      <p:nvGrpSpPr>
        <p:cNvPr id="193" name="Shape 193"/>
        <p:cNvGrpSpPr/>
        <p:nvPr/>
      </p:nvGrpSpPr>
      <p:grpSpPr>
        <a:xfrm>
          <a:off x="0" y="0"/>
          <a:ext cx="0" cy="0"/>
          <a:chOff x="0" y="0"/>
          <a:chExt cx="0" cy="0"/>
        </a:xfrm>
      </p:grpSpPr>
      <p:sp>
        <p:nvSpPr>
          <p:cNvPr id="194" name="Google Shape;194;p20"/>
          <p:cNvSpPr/>
          <p:nvPr/>
        </p:nvSpPr>
        <p:spPr>
          <a:xfrm>
            <a:off x="2467950" y="1403350"/>
            <a:ext cx="3605100" cy="36051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0"/>
          <p:cNvSpPr/>
          <p:nvPr/>
        </p:nvSpPr>
        <p:spPr>
          <a:xfrm>
            <a:off x="6004575" y="-95312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0"/>
          <p:cNvSpPr txBox="1"/>
          <p:nvPr>
            <p:ph type="title"/>
          </p:nvPr>
        </p:nvSpPr>
        <p:spPr>
          <a:xfrm>
            <a:off x="5727450" y="2469075"/>
            <a:ext cx="2694300" cy="615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97" name="Google Shape;197;p20"/>
          <p:cNvSpPr txBox="1"/>
          <p:nvPr>
            <p:ph idx="1" type="subTitle"/>
          </p:nvPr>
        </p:nvSpPr>
        <p:spPr>
          <a:xfrm>
            <a:off x="5727451" y="3513212"/>
            <a:ext cx="2694300" cy="923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600"/>
            </a:lvl1pPr>
            <a:lvl2pPr lvl="1" rtl="0" algn="r">
              <a:lnSpc>
                <a:spcPct val="100000"/>
              </a:lnSpc>
              <a:spcBef>
                <a:spcPts val="1200"/>
              </a:spcBef>
              <a:spcAft>
                <a:spcPts val="0"/>
              </a:spcAft>
              <a:buNone/>
              <a:defRPr b="1" sz="1600"/>
            </a:lvl2pPr>
            <a:lvl3pPr lvl="2" rtl="0" algn="r">
              <a:lnSpc>
                <a:spcPct val="100000"/>
              </a:lnSpc>
              <a:spcBef>
                <a:spcPts val="1200"/>
              </a:spcBef>
              <a:spcAft>
                <a:spcPts val="0"/>
              </a:spcAft>
              <a:buNone/>
              <a:defRPr b="1" sz="1600"/>
            </a:lvl3pPr>
            <a:lvl4pPr lvl="3" rtl="0" algn="r">
              <a:lnSpc>
                <a:spcPct val="100000"/>
              </a:lnSpc>
              <a:spcBef>
                <a:spcPts val="1200"/>
              </a:spcBef>
              <a:spcAft>
                <a:spcPts val="0"/>
              </a:spcAft>
              <a:buNone/>
              <a:defRPr b="1" sz="1600"/>
            </a:lvl4pPr>
            <a:lvl5pPr lvl="4" rtl="0" algn="r">
              <a:lnSpc>
                <a:spcPct val="100000"/>
              </a:lnSpc>
              <a:spcBef>
                <a:spcPts val="1200"/>
              </a:spcBef>
              <a:spcAft>
                <a:spcPts val="0"/>
              </a:spcAft>
              <a:buNone/>
              <a:defRPr b="1" sz="1600"/>
            </a:lvl5pPr>
            <a:lvl6pPr lvl="5" rtl="0" algn="r">
              <a:lnSpc>
                <a:spcPct val="100000"/>
              </a:lnSpc>
              <a:spcBef>
                <a:spcPts val="1200"/>
              </a:spcBef>
              <a:spcAft>
                <a:spcPts val="0"/>
              </a:spcAft>
              <a:buNone/>
              <a:defRPr b="1" sz="1600"/>
            </a:lvl6pPr>
            <a:lvl7pPr lvl="6" rtl="0" algn="r">
              <a:lnSpc>
                <a:spcPct val="100000"/>
              </a:lnSpc>
              <a:spcBef>
                <a:spcPts val="1200"/>
              </a:spcBef>
              <a:spcAft>
                <a:spcPts val="0"/>
              </a:spcAft>
              <a:buNone/>
              <a:defRPr b="1" sz="1600"/>
            </a:lvl7pPr>
            <a:lvl8pPr lvl="7" rtl="0" algn="r">
              <a:lnSpc>
                <a:spcPct val="100000"/>
              </a:lnSpc>
              <a:spcBef>
                <a:spcPts val="1200"/>
              </a:spcBef>
              <a:spcAft>
                <a:spcPts val="0"/>
              </a:spcAft>
              <a:buNone/>
              <a:defRPr b="1" sz="1600"/>
            </a:lvl8pPr>
            <a:lvl9pPr lvl="8" rtl="0" algn="r">
              <a:lnSpc>
                <a:spcPct val="100000"/>
              </a:lnSpc>
              <a:spcBef>
                <a:spcPts val="1200"/>
              </a:spcBef>
              <a:spcAft>
                <a:spcPts val="1200"/>
              </a:spcAft>
              <a:buNone/>
              <a:defRPr b="1" sz="16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p:nvPr/>
        </p:nvSpPr>
        <p:spPr>
          <a:xfrm>
            <a:off x="-1542450" y="3501600"/>
            <a:ext cx="3161100" cy="31611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txBox="1"/>
          <p:nvPr>
            <p:ph hasCustomPrompt="1" type="title"/>
          </p:nvPr>
        </p:nvSpPr>
        <p:spPr>
          <a:xfrm>
            <a:off x="1234935" y="1602638"/>
            <a:ext cx="1234500" cy="110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6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6" name="Google Shape;16;p3"/>
          <p:cNvSpPr txBox="1"/>
          <p:nvPr>
            <p:ph idx="1" type="subTitle"/>
          </p:nvPr>
        </p:nvSpPr>
        <p:spPr>
          <a:xfrm>
            <a:off x="713401" y="3936588"/>
            <a:ext cx="2420100" cy="66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b="1" sz="1600"/>
            </a:lvl2pPr>
            <a:lvl3pPr lvl="2" rtl="0">
              <a:lnSpc>
                <a:spcPct val="100000"/>
              </a:lnSpc>
              <a:spcBef>
                <a:spcPts val="0"/>
              </a:spcBef>
              <a:spcAft>
                <a:spcPts val="0"/>
              </a:spcAft>
              <a:buNone/>
              <a:defRPr b="1" sz="1600"/>
            </a:lvl3pPr>
            <a:lvl4pPr lvl="3" rtl="0">
              <a:lnSpc>
                <a:spcPct val="100000"/>
              </a:lnSpc>
              <a:spcBef>
                <a:spcPts val="0"/>
              </a:spcBef>
              <a:spcAft>
                <a:spcPts val="0"/>
              </a:spcAft>
              <a:buNone/>
              <a:defRPr b="1" sz="1600"/>
            </a:lvl4pPr>
            <a:lvl5pPr lvl="4" rtl="0">
              <a:lnSpc>
                <a:spcPct val="100000"/>
              </a:lnSpc>
              <a:spcBef>
                <a:spcPts val="0"/>
              </a:spcBef>
              <a:spcAft>
                <a:spcPts val="0"/>
              </a:spcAft>
              <a:buNone/>
              <a:defRPr b="1" sz="1600"/>
            </a:lvl5pPr>
            <a:lvl6pPr lvl="5" rtl="0">
              <a:lnSpc>
                <a:spcPct val="100000"/>
              </a:lnSpc>
              <a:spcBef>
                <a:spcPts val="0"/>
              </a:spcBef>
              <a:spcAft>
                <a:spcPts val="0"/>
              </a:spcAft>
              <a:buNone/>
              <a:defRPr b="1" sz="1600"/>
            </a:lvl6pPr>
            <a:lvl7pPr lvl="6" rtl="0">
              <a:lnSpc>
                <a:spcPct val="100000"/>
              </a:lnSpc>
              <a:spcBef>
                <a:spcPts val="0"/>
              </a:spcBef>
              <a:spcAft>
                <a:spcPts val="0"/>
              </a:spcAft>
              <a:buNone/>
              <a:defRPr b="1" sz="1600"/>
            </a:lvl7pPr>
            <a:lvl8pPr lvl="7" rtl="0">
              <a:lnSpc>
                <a:spcPct val="100000"/>
              </a:lnSpc>
              <a:spcBef>
                <a:spcPts val="0"/>
              </a:spcBef>
              <a:spcAft>
                <a:spcPts val="0"/>
              </a:spcAft>
              <a:buNone/>
              <a:defRPr b="1" sz="1600"/>
            </a:lvl8pPr>
            <a:lvl9pPr lvl="8" rtl="0">
              <a:lnSpc>
                <a:spcPct val="100000"/>
              </a:lnSpc>
              <a:spcBef>
                <a:spcPts val="0"/>
              </a:spcBef>
              <a:spcAft>
                <a:spcPts val="0"/>
              </a:spcAft>
              <a:buNone/>
              <a:defRPr b="1" sz="1600"/>
            </a:lvl9pPr>
          </a:lstStyle>
          <a:p/>
        </p:txBody>
      </p:sp>
      <p:sp>
        <p:nvSpPr>
          <p:cNvPr id="17" name="Google Shape;17;p3"/>
          <p:cNvSpPr txBox="1"/>
          <p:nvPr>
            <p:ph idx="2" type="title"/>
          </p:nvPr>
        </p:nvSpPr>
        <p:spPr>
          <a:xfrm>
            <a:off x="713400" y="2848038"/>
            <a:ext cx="4492200" cy="8004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grpSp>
        <p:nvGrpSpPr>
          <p:cNvPr id="18" name="Google Shape;18;p3"/>
          <p:cNvGrpSpPr/>
          <p:nvPr/>
        </p:nvGrpSpPr>
        <p:grpSpPr>
          <a:xfrm>
            <a:off x="476375" y="464863"/>
            <a:ext cx="987245" cy="256500"/>
            <a:chOff x="713275" y="4065425"/>
            <a:chExt cx="987245" cy="256500"/>
          </a:xfrm>
        </p:grpSpPr>
        <p:sp>
          <p:nvSpPr>
            <p:cNvPr id="19" name="Google Shape;19;p3"/>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4_1_1_1">
    <p:spTree>
      <p:nvGrpSpPr>
        <p:cNvPr id="198" name="Shape 198"/>
        <p:cNvGrpSpPr/>
        <p:nvPr/>
      </p:nvGrpSpPr>
      <p:grpSpPr>
        <a:xfrm>
          <a:off x="0" y="0"/>
          <a:ext cx="0" cy="0"/>
          <a:chOff x="0" y="0"/>
          <a:chExt cx="0" cy="0"/>
        </a:xfrm>
      </p:grpSpPr>
      <p:sp>
        <p:nvSpPr>
          <p:cNvPr id="199" name="Google Shape;199;p21"/>
          <p:cNvSpPr/>
          <p:nvPr/>
        </p:nvSpPr>
        <p:spPr>
          <a:xfrm>
            <a:off x="-1461700" y="-1217787"/>
            <a:ext cx="3337200" cy="33372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1"/>
          <p:cNvSpPr/>
          <p:nvPr/>
        </p:nvSpPr>
        <p:spPr>
          <a:xfrm>
            <a:off x="5914475" y="-287400"/>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1"/>
          <p:cNvSpPr txBox="1"/>
          <p:nvPr>
            <p:ph type="title"/>
          </p:nvPr>
        </p:nvSpPr>
        <p:spPr>
          <a:xfrm>
            <a:off x="713400" y="1371300"/>
            <a:ext cx="2798700" cy="1477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02" name="Google Shape;202;p21"/>
          <p:cNvSpPr txBox="1"/>
          <p:nvPr>
            <p:ph idx="1" type="subTitle"/>
          </p:nvPr>
        </p:nvSpPr>
        <p:spPr>
          <a:xfrm>
            <a:off x="713401" y="2848805"/>
            <a:ext cx="2798700" cy="92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b="1" sz="1600"/>
            </a:lvl2pPr>
            <a:lvl3pPr lvl="2" rtl="0">
              <a:lnSpc>
                <a:spcPct val="100000"/>
              </a:lnSpc>
              <a:spcBef>
                <a:spcPts val="1200"/>
              </a:spcBef>
              <a:spcAft>
                <a:spcPts val="0"/>
              </a:spcAft>
              <a:buNone/>
              <a:defRPr b="1" sz="1600"/>
            </a:lvl3pPr>
            <a:lvl4pPr lvl="3" rtl="0">
              <a:lnSpc>
                <a:spcPct val="100000"/>
              </a:lnSpc>
              <a:spcBef>
                <a:spcPts val="1200"/>
              </a:spcBef>
              <a:spcAft>
                <a:spcPts val="0"/>
              </a:spcAft>
              <a:buNone/>
              <a:defRPr b="1" sz="1600"/>
            </a:lvl4pPr>
            <a:lvl5pPr lvl="4" rtl="0">
              <a:lnSpc>
                <a:spcPct val="100000"/>
              </a:lnSpc>
              <a:spcBef>
                <a:spcPts val="1200"/>
              </a:spcBef>
              <a:spcAft>
                <a:spcPts val="0"/>
              </a:spcAft>
              <a:buNone/>
              <a:defRPr b="1" sz="1600"/>
            </a:lvl5pPr>
            <a:lvl6pPr lvl="5" rtl="0">
              <a:lnSpc>
                <a:spcPct val="100000"/>
              </a:lnSpc>
              <a:spcBef>
                <a:spcPts val="1200"/>
              </a:spcBef>
              <a:spcAft>
                <a:spcPts val="0"/>
              </a:spcAft>
              <a:buNone/>
              <a:defRPr b="1" sz="1600"/>
            </a:lvl6pPr>
            <a:lvl7pPr lvl="6" rtl="0">
              <a:lnSpc>
                <a:spcPct val="100000"/>
              </a:lnSpc>
              <a:spcBef>
                <a:spcPts val="1200"/>
              </a:spcBef>
              <a:spcAft>
                <a:spcPts val="0"/>
              </a:spcAft>
              <a:buNone/>
              <a:defRPr b="1" sz="1600"/>
            </a:lvl7pPr>
            <a:lvl8pPr lvl="7" rtl="0">
              <a:lnSpc>
                <a:spcPct val="100000"/>
              </a:lnSpc>
              <a:spcBef>
                <a:spcPts val="1200"/>
              </a:spcBef>
              <a:spcAft>
                <a:spcPts val="0"/>
              </a:spcAft>
              <a:buNone/>
              <a:defRPr b="1" sz="1600"/>
            </a:lvl8pPr>
            <a:lvl9pPr lvl="8" rtl="0">
              <a:lnSpc>
                <a:spcPct val="100000"/>
              </a:lnSpc>
              <a:spcBef>
                <a:spcPts val="1200"/>
              </a:spcBef>
              <a:spcAft>
                <a:spcPts val="1200"/>
              </a:spcAft>
              <a:buNone/>
              <a:defRPr b="1" sz="16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4_1_1_1_1">
    <p:spTree>
      <p:nvGrpSpPr>
        <p:cNvPr id="203" name="Shape 203"/>
        <p:cNvGrpSpPr/>
        <p:nvPr/>
      </p:nvGrpSpPr>
      <p:grpSpPr>
        <a:xfrm>
          <a:off x="0" y="0"/>
          <a:ext cx="0" cy="0"/>
          <a:chOff x="0" y="0"/>
          <a:chExt cx="0" cy="0"/>
        </a:xfrm>
      </p:grpSpPr>
      <p:sp>
        <p:nvSpPr>
          <p:cNvPr id="204" name="Google Shape;204;p22"/>
          <p:cNvSpPr/>
          <p:nvPr/>
        </p:nvSpPr>
        <p:spPr>
          <a:xfrm>
            <a:off x="-1505500" y="-2127550"/>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2"/>
          <p:cNvSpPr/>
          <p:nvPr/>
        </p:nvSpPr>
        <p:spPr>
          <a:xfrm>
            <a:off x="6867525" y="3073025"/>
            <a:ext cx="4267200" cy="42672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2"/>
          <p:cNvSpPr txBox="1"/>
          <p:nvPr>
            <p:ph type="title"/>
          </p:nvPr>
        </p:nvSpPr>
        <p:spPr>
          <a:xfrm>
            <a:off x="713400" y="1679100"/>
            <a:ext cx="3153600" cy="615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07" name="Google Shape;207;p22"/>
          <p:cNvSpPr txBox="1"/>
          <p:nvPr>
            <p:ph idx="1" type="subTitle"/>
          </p:nvPr>
        </p:nvSpPr>
        <p:spPr>
          <a:xfrm>
            <a:off x="713401" y="2294701"/>
            <a:ext cx="3153600" cy="116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b="1" sz="1600"/>
            </a:lvl2pPr>
            <a:lvl3pPr lvl="2" rtl="0">
              <a:lnSpc>
                <a:spcPct val="100000"/>
              </a:lnSpc>
              <a:spcBef>
                <a:spcPts val="1200"/>
              </a:spcBef>
              <a:spcAft>
                <a:spcPts val="0"/>
              </a:spcAft>
              <a:buNone/>
              <a:defRPr b="1" sz="1600"/>
            </a:lvl3pPr>
            <a:lvl4pPr lvl="3" rtl="0">
              <a:lnSpc>
                <a:spcPct val="100000"/>
              </a:lnSpc>
              <a:spcBef>
                <a:spcPts val="1200"/>
              </a:spcBef>
              <a:spcAft>
                <a:spcPts val="0"/>
              </a:spcAft>
              <a:buNone/>
              <a:defRPr b="1" sz="1600"/>
            </a:lvl4pPr>
            <a:lvl5pPr lvl="4" rtl="0">
              <a:lnSpc>
                <a:spcPct val="100000"/>
              </a:lnSpc>
              <a:spcBef>
                <a:spcPts val="1200"/>
              </a:spcBef>
              <a:spcAft>
                <a:spcPts val="0"/>
              </a:spcAft>
              <a:buNone/>
              <a:defRPr b="1" sz="1600"/>
            </a:lvl5pPr>
            <a:lvl6pPr lvl="5" rtl="0">
              <a:lnSpc>
                <a:spcPct val="100000"/>
              </a:lnSpc>
              <a:spcBef>
                <a:spcPts val="1200"/>
              </a:spcBef>
              <a:spcAft>
                <a:spcPts val="0"/>
              </a:spcAft>
              <a:buNone/>
              <a:defRPr b="1" sz="1600"/>
            </a:lvl6pPr>
            <a:lvl7pPr lvl="6" rtl="0">
              <a:lnSpc>
                <a:spcPct val="100000"/>
              </a:lnSpc>
              <a:spcBef>
                <a:spcPts val="1200"/>
              </a:spcBef>
              <a:spcAft>
                <a:spcPts val="0"/>
              </a:spcAft>
              <a:buNone/>
              <a:defRPr b="1" sz="1600"/>
            </a:lvl7pPr>
            <a:lvl8pPr lvl="7" rtl="0">
              <a:lnSpc>
                <a:spcPct val="100000"/>
              </a:lnSpc>
              <a:spcBef>
                <a:spcPts val="1200"/>
              </a:spcBef>
              <a:spcAft>
                <a:spcPts val="0"/>
              </a:spcAft>
              <a:buNone/>
              <a:defRPr b="1" sz="1600"/>
            </a:lvl8pPr>
            <a:lvl9pPr lvl="8" rtl="0">
              <a:lnSpc>
                <a:spcPct val="100000"/>
              </a:lnSpc>
              <a:spcBef>
                <a:spcPts val="1200"/>
              </a:spcBef>
              <a:spcAft>
                <a:spcPts val="1200"/>
              </a:spcAft>
              <a:buNone/>
              <a:defRPr b="1" sz="16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4_1_1_1_1_1">
    <p:spTree>
      <p:nvGrpSpPr>
        <p:cNvPr id="208" name="Shape 208"/>
        <p:cNvGrpSpPr/>
        <p:nvPr/>
      </p:nvGrpSpPr>
      <p:grpSpPr>
        <a:xfrm>
          <a:off x="0" y="0"/>
          <a:ext cx="0" cy="0"/>
          <a:chOff x="0" y="0"/>
          <a:chExt cx="0" cy="0"/>
        </a:xfrm>
      </p:grpSpPr>
      <p:sp>
        <p:nvSpPr>
          <p:cNvPr id="209" name="Google Shape;209;p23"/>
          <p:cNvSpPr/>
          <p:nvPr/>
        </p:nvSpPr>
        <p:spPr>
          <a:xfrm>
            <a:off x="-986975" y="-1377662"/>
            <a:ext cx="2964900" cy="29649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3"/>
          <p:cNvSpPr txBox="1"/>
          <p:nvPr>
            <p:ph type="title"/>
          </p:nvPr>
        </p:nvSpPr>
        <p:spPr>
          <a:xfrm>
            <a:off x="713400" y="445025"/>
            <a:ext cx="771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1" name="Google Shape;211;p23"/>
          <p:cNvSpPr txBox="1"/>
          <p:nvPr>
            <p:ph idx="1" type="body"/>
          </p:nvPr>
        </p:nvSpPr>
        <p:spPr>
          <a:xfrm>
            <a:off x="713400" y="1152475"/>
            <a:ext cx="7717200" cy="3416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434343"/>
              </a:buClr>
              <a:buSzPts val="1200"/>
              <a:buChar char="●"/>
              <a:defRPr sz="1600"/>
            </a:lvl1pPr>
            <a:lvl2pPr indent="-304800" lvl="1" marL="914400" rtl="0">
              <a:spcBef>
                <a:spcPts val="0"/>
              </a:spcBef>
              <a:spcAft>
                <a:spcPts val="0"/>
              </a:spcAft>
              <a:buClr>
                <a:srgbClr val="434343"/>
              </a:buClr>
              <a:buSzPts val="1200"/>
              <a:buFont typeface="Roboto Condensed Light"/>
              <a:buChar char="○"/>
              <a:defRPr/>
            </a:lvl2pPr>
            <a:lvl3pPr indent="-304800" lvl="2" marL="1371600" rtl="0">
              <a:spcBef>
                <a:spcPts val="0"/>
              </a:spcBef>
              <a:spcAft>
                <a:spcPts val="0"/>
              </a:spcAft>
              <a:buClr>
                <a:srgbClr val="434343"/>
              </a:buClr>
              <a:buSzPts val="1200"/>
              <a:buFont typeface="Roboto Condensed Light"/>
              <a:buChar char="■"/>
              <a:defRPr/>
            </a:lvl3pPr>
            <a:lvl4pPr indent="-304800" lvl="3" marL="1828800" rtl="0">
              <a:spcBef>
                <a:spcPts val="0"/>
              </a:spcBef>
              <a:spcAft>
                <a:spcPts val="0"/>
              </a:spcAft>
              <a:buClr>
                <a:srgbClr val="434343"/>
              </a:buClr>
              <a:buSzPts val="1200"/>
              <a:buFont typeface="Roboto Condensed Light"/>
              <a:buChar char="●"/>
              <a:defRPr/>
            </a:lvl4pPr>
            <a:lvl5pPr indent="-304800" lvl="4" marL="2286000" rtl="0">
              <a:spcBef>
                <a:spcPts val="0"/>
              </a:spcBef>
              <a:spcAft>
                <a:spcPts val="0"/>
              </a:spcAft>
              <a:buClr>
                <a:srgbClr val="434343"/>
              </a:buClr>
              <a:buSzPts val="1200"/>
              <a:buFont typeface="Roboto Condensed Light"/>
              <a:buChar char="○"/>
              <a:defRPr/>
            </a:lvl5pPr>
            <a:lvl6pPr indent="-304800" lvl="5" marL="2743200" rtl="0">
              <a:spcBef>
                <a:spcPts val="0"/>
              </a:spcBef>
              <a:spcAft>
                <a:spcPts val="0"/>
              </a:spcAft>
              <a:buClr>
                <a:srgbClr val="434343"/>
              </a:buClr>
              <a:buSzPts val="1200"/>
              <a:buFont typeface="Roboto Condensed Light"/>
              <a:buChar char="■"/>
              <a:defRPr/>
            </a:lvl6pPr>
            <a:lvl7pPr indent="-304800" lvl="6" marL="3200400" rtl="0">
              <a:spcBef>
                <a:spcPts val="0"/>
              </a:spcBef>
              <a:spcAft>
                <a:spcPts val="0"/>
              </a:spcAft>
              <a:buClr>
                <a:srgbClr val="434343"/>
              </a:buClr>
              <a:buSzPts val="1200"/>
              <a:buFont typeface="Roboto Condensed Light"/>
              <a:buChar char="●"/>
              <a:defRPr/>
            </a:lvl7pPr>
            <a:lvl8pPr indent="-304800" lvl="7" marL="3657600" rtl="0">
              <a:spcBef>
                <a:spcPts val="0"/>
              </a:spcBef>
              <a:spcAft>
                <a:spcPts val="0"/>
              </a:spcAft>
              <a:buClr>
                <a:srgbClr val="434343"/>
              </a:buClr>
              <a:buSzPts val="1200"/>
              <a:buFont typeface="Roboto Condensed Light"/>
              <a:buChar char="○"/>
              <a:defRPr/>
            </a:lvl8pPr>
            <a:lvl9pPr indent="-304800" lvl="8" marL="4114800" rtl="0">
              <a:spcBef>
                <a:spcPts val="0"/>
              </a:spcBef>
              <a:spcAft>
                <a:spcPts val="0"/>
              </a:spcAft>
              <a:buClr>
                <a:srgbClr val="434343"/>
              </a:buClr>
              <a:buSzPts val="1200"/>
              <a:buFont typeface="Roboto Condensed Light"/>
              <a:buChar char="■"/>
              <a:defRPr/>
            </a:lvl9pPr>
          </a:lstStyle>
          <a:p/>
        </p:txBody>
      </p:sp>
      <p:grpSp>
        <p:nvGrpSpPr>
          <p:cNvPr id="212" name="Google Shape;212;p23"/>
          <p:cNvGrpSpPr/>
          <p:nvPr/>
        </p:nvGrpSpPr>
        <p:grpSpPr>
          <a:xfrm>
            <a:off x="-72925" y="-72687"/>
            <a:ext cx="2689025" cy="354925"/>
            <a:chOff x="491775" y="19025"/>
            <a:chExt cx="2689025" cy="354925"/>
          </a:xfrm>
        </p:grpSpPr>
        <p:cxnSp>
          <p:nvCxnSpPr>
            <p:cNvPr id="213" name="Google Shape;213;p23"/>
            <p:cNvCxnSpPr/>
            <p:nvPr/>
          </p:nvCxnSpPr>
          <p:spPr>
            <a:xfrm>
              <a:off x="491775" y="19025"/>
              <a:ext cx="351300" cy="351300"/>
            </a:xfrm>
            <a:prstGeom prst="straightConnector1">
              <a:avLst/>
            </a:prstGeom>
            <a:noFill/>
            <a:ln cap="flat" cmpd="sng" w="9525">
              <a:solidFill>
                <a:schemeClr val="accent2"/>
              </a:solidFill>
              <a:prstDash val="solid"/>
              <a:round/>
              <a:headEnd len="med" w="med" type="none"/>
              <a:tailEnd len="med" w="med" type="none"/>
            </a:ln>
          </p:spPr>
        </p:cxnSp>
        <p:cxnSp>
          <p:nvCxnSpPr>
            <p:cNvPr id="214" name="Google Shape;214;p23"/>
            <p:cNvCxnSpPr/>
            <p:nvPr/>
          </p:nvCxnSpPr>
          <p:spPr>
            <a:xfrm>
              <a:off x="839600" y="373950"/>
              <a:ext cx="2341200" cy="0"/>
            </a:xfrm>
            <a:prstGeom prst="straightConnector1">
              <a:avLst/>
            </a:prstGeom>
            <a:noFill/>
            <a:ln cap="flat" cmpd="sng" w="9525">
              <a:solidFill>
                <a:schemeClr val="accent2"/>
              </a:solidFill>
              <a:prstDash val="solid"/>
              <a:round/>
              <a:headEnd len="med" w="med" type="none"/>
              <a:tailEnd len="med" w="med" type="oval"/>
            </a:ln>
          </p:spPr>
        </p:cxnSp>
      </p:grpSp>
      <p:grpSp>
        <p:nvGrpSpPr>
          <p:cNvPr id="215" name="Google Shape;215;p23"/>
          <p:cNvGrpSpPr/>
          <p:nvPr/>
        </p:nvGrpSpPr>
        <p:grpSpPr>
          <a:xfrm rot="10800000">
            <a:off x="6527900" y="4861263"/>
            <a:ext cx="2689025" cy="354925"/>
            <a:chOff x="491775" y="19025"/>
            <a:chExt cx="2689025" cy="354925"/>
          </a:xfrm>
        </p:grpSpPr>
        <p:cxnSp>
          <p:nvCxnSpPr>
            <p:cNvPr id="216" name="Google Shape;216;p23"/>
            <p:cNvCxnSpPr/>
            <p:nvPr/>
          </p:nvCxnSpPr>
          <p:spPr>
            <a:xfrm>
              <a:off x="491775" y="19025"/>
              <a:ext cx="351300" cy="351300"/>
            </a:xfrm>
            <a:prstGeom prst="straightConnector1">
              <a:avLst/>
            </a:prstGeom>
            <a:noFill/>
            <a:ln cap="flat" cmpd="sng" w="9525">
              <a:solidFill>
                <a:schemeClr val="accent2"/>
              </a:solidFill>
              <a:prstDash val="solid"/>
              <a:round/>
              <a:headEnd len="med" w="med" type="none"/>
              <a:tailEnd len="med" w="med" type="none"/>
            </a:ln>
          </p:spPr>
        </p:cxnSp>
        <p:cxnSp>
          <p:nvCxnSpPr>
            <p:cNvPr id="217" name="Google Shape;217;p23"/>
            <p:cNvCxnSpPr/>
            <p:nvPr/>
          </p:nvCxnSpPr>
          <p:spPr>
            <a:xfrm>
              <a:off x="839600" y="373950"/>
              <a:ext cx="2341200" cy="0"/>
            </a:xfrm>
            <a:prstGeom prst="straightConnector1">
              <a:avLst/>
            </a:prstGeom>
            <a:noFill/>
            <a:ln cap="flat" cmpd="sng" w="9525">
              <a:solidFill>
                <a:schemeClr val="accent2"/>
              </a:solidFill>
              <a:prstDash val="solid"/>
              <a:round/>
              <a:headEnd len="med" w="med" type="none"/>
              <a:tailEnd len="med" w="med" type="oval"/>
            </a:ln>
          </p:spPr>
        </p:cxn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_1">
    <p:spTree>
      <p:nvGrpSpPr>
        <p:cNvPr id="218" name="Shape 218"/>
        <p:cNvGrpSpPr/>
        <p:nvPr/>
      </p:nvGrpSpPr>
      <p:grpSpPr>
        <a:xfrm>
          <a:off x="0" y="0"/>
          <a:ext cx="0" cy="0"/>
          <a:chOff x="0" y="0"/>
          <a:chExt cx="0" cy="0"/>
        </a:xfrm>
      </p:grpSpPr>
      <p:sp>
        <p:nvSpPr>
          <p:cNvPr id="219" name="Google Shape;219;p24"/>
          <p:cNvSpPr/>
          <p:nvPr/>
        </p:nvSpPr>
        <p:spPr>
          <a:xfrm>
            <a:off x="3238550" y="-2146700"/>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4"/>
          <p:cNvSpPr/>
          <p:nvPr/>
        </p:nvSpPr>
        <p:spPr>
          <a:xfrm>
            <a:off x="866500" y="3183350"/>
            <a:ext cx="4210200" cy="42102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4"/>
          <p:cNvSpPr txBox="1"/>
          <p:nvPr>
            <p:ph type="title"/>
          </p:nvPr>
        </p:nvSpPr>
        <p:spPr>
          <a:xfrm>
            <a:off x="3238550" y="3392325"/>
            <a:ext cx="26670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1800"/>
            </a:lvl1pPr>
            <a:lvl2pPr lvl="1" rtl="0" algn="ctr">
              <a:spcBef>
                <a:spcPts val="0"/>
              </a:spcBef>
              <a:spcAft>
                <a:spcPts val="0"/>
              </a:spcAft>
              <a:buNone/>
              <a:defRPr b="1" sz="1800"/>
            </a:lvl2pPr>
            <a:lvl3pPr lvl="2" rtl="0" algn="ctr">
              <a:spcBef>
                <a:spcPts val="0"/>
              </a:spcBef>
              <a:spcAft>
                <a:spcPts val="0"/>
              </a:spcAft>
              <a:buNone/>
              <a:defRPr b="1" sz="1800"/>
            </a:lvl3pPr>
            <a:lvl4pPr lvl="3" rtl="0" algn="ctr">
              <a:spcBef>
                <a:spcPts val="0"/>
              </a:spcBef>
              <a:spcAft>
                <a:spcPts val="0"/>
              </a:spcAft>
              <a:buNone/>
              <a:defRPr b="1" sz="1800"/>
            </a:lvl4pPr>
            <a:lvl5pPr lvl="4" rtl="0" algn="ctr">
              <a:spcBef>
                <a:spcPts val="0"/>
              </a:spcBef>
              <a:spcAft>
                <a:spcPts val="0"/>
              </a:spcAft>
              <a:buNone/>
              <a:defRPr b="1" sz="1800"/>
            </a:lvl5pPr>
            <a:lvl6pPr lvl="5" rtl="0" algn="ctr">
              <a:spcBef>
                <a:spcPts val="0"/>
              </a:spcBef>
              <a:spcAft>
                <a:spcPts val="0"/>
              </a:spcAft>
              <a:buNone/>
              <a:defRPr b="1" sz="1800"/>
            </a:lvl6pPr>
            <a:lvl7pPr lvl="6" rtl="0" algn="ctr">
              <a:spcBef>
                <a:spcPts val="0"/>
              </a:spcBef>
              <a:spcAft>
                <a:spcPts val="0"/>
              </a:spcAft>
              <a:buNone/>
              <a:defRPr b="1" sz="1800"/>
            </a:lvl7pPr>
            <a:lvl8pPr lvl="7" rtl="0" algn="ctr">
              <a:spcBef>
                <a:spcPts val="0"/>
              </a:spcBef>
              <a:spcAft>
                <a:spcPts val="0"/>
              </a:spcAft>
              <a:buNone/>
              <a:defRPr b="1" sz="1800"/>
            </a:lvl8pPr>
            <a:lvl9pPr lvl="8" rtl="0" algn="ctr">
              <a:spcBef>
                <a:spcPts val="0"/>
              </a:spcBef>
              <a:spcAft>
                <a:spcPts val="0"/>
              </a:spcAft>
              <a:buNone/>
              <a:defRPr b="1" sz="1800"/>
            </a:lvl9pPr>
          </a:lstStyle>
          <a:p/>
        </p:txBody>
      </p:sp>
      <p:sp>
        <p:nvSpPr>
          <p:cNvPr id="222" name="Google Shape;222;p24"/>
          <p:cNvSpPr txBox="1"/>
          <p:nvPr>
            <p:ph idx="1" type="subTitle"/>
          </p:nvPr>
        </p:nvSpPr>
        <p:spPr>
          <a:xfrm>
            <a:off x="2087250" y="1890338"/>
            <a:ext cx="4969500" cy="1293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2400"/>
            </a:lvl1pPr>
            <a:lvl2pPr lvl="1" rtl="0" algn="ctr">
              <a:spcBef>
                <a:spcPts val="1200"/>
              </a:spcBef>
              <a:spcAft>
                <a:spcPts val="0"/>
              </a:spcAft>
              <a:buNone/>
              <a:defRPr b="1" sz="2400"/>
            </a:lvl2pPr>
            <a:lvl3pPr lvl="2" rtl="0" algn="ctr">
              <a:spcBef>
                <a:spcPts val="1200"/>
              </a:spcBef>
              <a:spcAft>
                <a:spcPts val="0"/>
              </a:spcAft>
              <a:buNone/>
              <a:defRPr b="1" sz="2400"/>
            </a:lvl3pPr>
            <a:lvl4pPr lvl="3" rtl="0" algn="ctr">
              <a:spcBef>
                <a:spcPts val="1200"/>
              </a:spcBef>
              <a:spcAft>
                <a:spcPts val="0"/>
              </a:spcAft>
              <a:buNone/>
              <a:defRPr b="1" sz="2400"/>
            </a:lvl4pPr>
            <a:lvl5pPr lvl="4" rtl="0" algn="ctr">
              <a:spcBef>
                <a:spcPts val="1200"/>
              </a:spcBef>
              <a:spcAft>
                <a:spcPts val="0"/>
              </a:spcAft>
              <a:buNone/>
              <a:defRPr b="1" sz="2400"/>
            </a:lvl5pPr>
            <a:lvl6pPr lvl="5" rtl="0" algn="ctr">
              <a:spcBef>
                <a:spcPts val="1200"/>
              </a:spcBef>
              <a:spcAft>
                <a:spcPts val="0"/>
              </a:spcAft>
              <a:buNone/>
              <a:defRPr b="1" sz="2400"/>
            </a:lvl6pPr>
            <a:lvl7pPr lvl="6" rtl="0" algn="ctr">
              <a:spcBef>
                <a:spcPts val="1200"/>
              </a:spcBef>
              <a:spcAft>
                <a:spcPts val="0"/>
              </a:spcAft>
              <a:buNone/>
              <a:defRPr b="1" sz="2400"/>
            </a:lvl7pPr>
            <a:lvl8pPr lvl="7" rtl="0" algn="ctr">
              <a:spcBef>
                <a:spcPts val="1200"/>
              </a:spcBef>
              <a:spcAft>
                <a:spcPts val="0"/>
              </a:spcAft>
              <a:buNone/>
              <a:defRPr b="1" sz="2400"/>
            </a:lvl8pPr>
            <a:lvl9pPr lvl="8" rtl="0" algn="ctr">
              <a:spcBef>
                <a:spcPts val="1200"/>
              </a:spcBef>
              <a:spcAft>
                <a:spcPts val="1200"/>
              </a:spcAft>
              <a:buNone/>
              <a:defRPr b="1" sz="2400"/>
            </a:lvl9pPr>
          </a:lstStyle>
          <a:p/>
        </p:txBody>
      </p:sp>
      <p:grpSp>
        <p:nvGrpSpPr>
          <p:cNvPr id="223" name="Google Shape;223;p24"/>
          <p:cNvGrpSpPr/>
          <p:nvPr/>
        </p:nvGrpSpPr>
        <p:grpSpPr>
          <a:xfrm rot="10800000">
            <a:off x="5616663" y="1088700"/>
            <a:ext cx="3559050" cy="1211775"/>
            <a:chOff x="-365050" y="-837825"/>
            <a:chExt cx="3559050" cy="1211775"/>
          </a:xfrm>
        </p:grpSpPr>
        <p:cxnSp>
          <p:nvCxnSpPr>
            <p:cNvPr id="224" name="Google Shape;224;p24"/>
            <p:cNvCxnSpPr/>
            <p:nvPr/>
          </p:nvCxnSpPr>
          <p:spPr>
            <a:xfrm>
              <a:off x="-365050" y="-837825"/>
              <a:ext cx="1208100" cy="1208100"/>
            </a:xfrm>
            <a:prstGeom prst="straightConnector1">
              <a:avLst/>
            </a:prstGeom>
            <a:noFill/>
            <a:ln cap="flat" cmpd="sng" w="9525">
              <a:solidFill>
                <a:schemeClr val="accent2"/>
              </a:solidFill>
              <a:prstDash val="solid"/>
              <a:round/>
              <a:headEnd len="med" w="med" type="none"/>
              <a:tailEnd len="med" w="med" type="none"/>
            </a:ln>
          </p:spPr>
        </p:cxnSp>
        <p:cxnSp>
          <p:nvCxnSpPr>
            <p:cNvPr id="225" name="Google Shape;225;p24"/>
            <p:cNvCxnSpPr/>
            <p:nvPr/>
          </p:nvCxnSpPr>
          <p:spPr>
            <a:xfrm>
              <a:off x="839600" y="373950"/>
              <a:ext cx="2354400" cy="0"/>
            </a:xfrm>
            <a:prstGeom prst="straightConnector1">
              <a:avLst/>
            </a:prstGeom>
            <a:noFill/>
            <a:ln cap="flat" cmpd="sng" w="9525">
              <a:solidFill>
                <a:schemeClr val="accent2"/>
              </a:solidFill>
              <a:prstDash val="solid"/>
              <a:round/>
              <a:headEnd len="med" w="med" type="none"/>
              <a:tailEnd len="med" w="med" type="oval"/>
            </a:ln>
          </p:spPr>
        </p:cxnSp>
      </p:grpSp>
      <p:grpSp>
        <p:nvGrpSpPr>
          <p:cNvPr id="226" name="Google Shape;226;p24"/>
          <p:cNvGrpSpPr/>
          <p:nvPr/>
        </p:nvGrpSpPr>
        <p:grpSpPr>
          <a:xfrm>
            <a:off x="-31712" y="3392325"/>
            <a:ext cx="3559050" cy="1211775"/>
            <a:chOff x="-365050" y="-837825"/>
            <a:chExt cx="3559050" cy="1211775"/>
          </a:xfrm>
        </p:grpSpPr>
        <p:cxnSp>
          <p:nvCxnSpPr>
            <p:cNvPr id="227" name="Google Shape;227;p24"/>
            <p:cNvCxnSpPr/>
            <p:nvPr/>
          </p:nvCxnSpPr>
          <p:spPr>
            <a:xfrm>
              <a:off x="-365050" y="-837825"/>
              <a:ext cx="1208100" cy="1208100"/>
            </a:xfrm>
            <a:prstGeom prst="straightConnector1">
              <a:avLst/>
            </a:prstGeom>
            <a:noFill/>
            <a:ln cap="flat" cmpd="sng" w="9525">
              <a:solidFill>
                <a:schemeClr val="accent2"/>
              </a:solidFill>
              <a:prstDash val="solid"/>
              <a:round/>
              <a:headEnd len="med" w="med" type="none"/>
              <a:tailEnd len="med" w="med" type="none"/>
            </a:ln>
          </p:spPr>
        </p:cxnSp>
        <p:cxnSp>
          <p:nvCxnSpPr>
            <p:cNvPr id="228" name="Google Shape;228;p24"/>
            <p:cNvCxnSpPr/>
            <p:nvPr/>
          </p:nvCxnSpPr>
          <p:spPr>
            <a:xfrm>
              <a:off x="839600" y="373950"/>
              <a:ext cx="2354400" cy="0"/>
            </a:xfrm>
            <a:prstGeom prst="straightConnector1">
              <a:avLst/>
            </a:prstGeom>
            <a:noFill/>
            <a:ln cap="flat" cmpd="sng" w="9525">
              <a:solidFill>
                <a:schemeClr val="accent2"/>
              </a:solidFill>
              <a:prstDash val="solid"/>
              <a:round/>
              <a:headEnd len="med" w="med" type="none"/>
              <a:tailEnd len="med" w="med" type="oval"/>
            </a:ln>
          </p:spPr>
        </p:cxn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6">
    <p:spTree>
      <p:nvGrpSpPr>
        <p:cNvPr id="229" name="Shape 229"/>
        <p:cNvGrpSpPr/>
        <p:nvPr/>
      </p:nvGrpSpPr>
      <p:grpSpPr>
        <a:xfrm>
          <a:off x="0" y="0"/>
          <a:ext cx="0" cy="0"/>
          <a:chOff x="0" y="0"/>
          <a:chExt cx="0" cy="0"/>
        </a:xfrm>
      </p:grpSpPr>
      <p:sp>
        <p:nvSpPr>
          <p:cNvPr id="230" name="Google Shape;230;p25"/>
          <p:cNvSpPr/>
          <p:nvPr/>
        </p:nvSpPr>
        <p:spPr>
          <a:xfrm>
            <a:off x="1230550" y="-769700"/>
            <a:ext cx="6682800" cy="66828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5"/>
          <p:cNvSpPr txBox="1"/>
          <p:nvPr>
            <p:ph hasCustomPrompt="1" type="title"/>
          </p:nvPr>
        </p:nvSpPr>
        <p:spPr>
          <a:xfrm>
            <a:off x="4977113" y="2924625"/>
            <a:ext cx="2474700" cy="448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800"/>
              <a:buNone/>
              <a:defRPr sz="2400">
                <a:solidFill>
                  <a:schemeClr val="dk2"/>
                </a:solidFill>
              </a:defRPr>
            </a:lvl1pPr>
            <a:lvl2pPr lvl="1" rtl="0" algn="ctr">
              <a:spcBef>
                <a:spcPts val="0"/>
              </a:spcBef>
              <a:spcAft>
                <a:spcPts val="0"/>
              </a:spcAft>
              <a:buSzPts val="2800"/>
              <a:buNone/>
              <a:defRPr sz="2800"/>
            </a:lvl2pPr>
            <a:lvl3pPr lvl="2" rtl="0" algn="ctr">
              <a:spcBef>
                <a:spcPts val="0"/>
              </a:spcBef>
              <a:spcAft>
                <a:spcPts val="0"/>
              </a:spcAft>
              <a:buSzPts val="2800"/>
              <a:buNone/>
              <a:defRPr sz="2800"/>
            </a:lvl3pPr>
            <a:lvl4pPr lvl="3" rtl="0" algn="ctr">
              <a:spcBef>
                <a:spcPts val="0"/>
              </a:spcBef>
              <a:spcAft>
                <a:spcPts val="0"/>
              </a:spcAft>
              <a:buSzPts val="2800"/>
              <a:buNone/>
              <a:defRPr sz="2800"/>
            </a:lvl4pPr>
            <a:lvl5pPr lvl="4" rtl="0" algn="ctr">
              <a:spcBef>
                <a:spcPts val="0"/>
              </a:spcBef>
              <a:spcAft>
                <a:spcPts val="0"/>
              </a:spcAft>
              <a:buSzPts val="2800"/>
              <a:buNone/>
              <a:defRPr sz="2800"/>
            </a:lvl5pPr>
            <a:lvl6pPr lvl="5" rtl="0" algn="ctr">
              <a:spcBef>
                <a:spcPts val="0"/>
              </a:spcBef>
              <a:spcAft>
                <a:spcPts val="0"/>
              </a:spcAft>
              <a:buSzPts val="2800"/>
              <a:buNone/>
              <a:defRPr sz="2800"/>
            </a:lvl6pPr>
            <a:lvl7pPr lvl="6" rtl="0" algn="ctr">
              <a:spcBef>
                <a:spcPts val="0"/>
              </a:spcBef>
              <a:spcAft>
                <a:spcPts val="0"/>
              </a:spcAft>
              <a:buSzPts val="2800"/>
              <a:buNone/>
              <a:defRPr sz="2800"/>
            </a:lvl7pPr>
            <a:lvl8pPr lvl="7" rtl="0" algn="ctr">
              <a:spcBef>
                <a:spcPts val="0"/>
              </a:spcBef>
              <a:spcAft>
                <a:spcPts val="0"/>
              </a:spcAft>
              <a:buSzPts val="2800"/>
              <a:buNone/>
              <a:defRPr sz="2800"/>
            </a:lvl8pPr>
            <a:lvl9pPr lvl="8" rtl="0" algn="ctr">
              <a:spcBef>
                <a:spcPts val="0"/>
              </a:spcBef>
              <a:spcAft>
                <a:spcPts val="0"/>
              </a:spcAft>
              <a:buSzPts val="2800"/>
              <a:buNone/>
              <a:defRPr sz="2800"/>
            </a:lvl9pPr>
          </a:lstStyle>
          <a:p>
            <a:r>
              <a:t>xx%</a:t>
            </a:r>
          </a:p>
        </p:txBody>
      </p:sp>
      <p:sp>
        <p:nvSpPr>
          <p:cNvPr id="232" name="Google Shape;232;p25"/>
          <p:cNvSpPr txBox="1"/>
          <p:nvPr>
            <p:ph idx="1" type="subTitle"/>
          </p:nvPr>
        </p:nvSpPr>
        <p:spPr>
          <a:xfrm>
            <a:off x="4979010" y="3296625"/>
            <a:ext cx="2470800" cy="6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33" name="Google Shape;233;p25"/>
          <p:cNvSpPr txBox="1"/>
          <p:nvPr>
            <p:ph hasCustomPrompt="1" idx="2" type="title"/>
          </p:nvPr>
        </p:nvSpPr>
        <p:spPr>
          <a:xfrm>
            <a:off x="3334625" y="1181550"/>
            <a:ext cx="2478600" cy="448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800"/>
              <a:buNone/>
              <a:defRPr sz="2400">
                <a:solidFill>
                  <a:schemeClr val="dk2"/>
                </a:solidFill>
              </a:defRPr>
            </a:lvl1pPr>
            <a:lvl2pPr lvl="1" rtl="0" algn="ctr">
              <a:spcBef>
                <a:spcPts val="0"/>
              </a:spcBef>
              <a:spcAft>
                <a:spcPts val="0"/>
              </a:spcAft>
              <a:buSzPts val="2800"/>
              <a:buNone/>
              <a:defRPr sz="2800"/>
            </a:lvl2pPr>
            <a:lvl3pPr lvl="2" rtl="0" algn="ctr">
              <a:spcBef>
                <a:spcPts val="0"/>
              </a:spcBef>
              <a:spcAft>
                <a:spcPts val="0"/>
              </a:spcAft>
              <a:buSzPts val="2800"/>
              <a:buNone/>
              <a:defRPr sz="2800"/>
            </a:lvl3pPr>
            <a:lvl4pPr lvl="3" rtl="0" algn="ctr">
              <a:spcBef>
                <a:spcPts val="0"/>
              </a:spcBef>
              <a:spcAft>
                <a:spcPts val="0"/>
              </a:spcAft>
              <a:buSzPts val="2800"/>
              <a:buNone/>
              <a:defRPr sz="2800"/>
            </a:lvl4pPr>
            <a:lvl5pPr lvl="4" rtl="0" algn="ctr">
              <a:spcBef>
                <a:spcPts val="0"/>
              </a:spcBef>
              <a:spcAft>
                <a:spcPts val="0"/>
              </a:spcAft>
              <a:buSzPts val="2800"/>
              <a:buNone/>
              <a:defRPr sz="2800"/>
            </a:lvl5pPr>
            <a:lvl6pPr lvl="5" rtl="0" algn="ctr">
              <a:spcBef>
                <a:spcPts val="0"/>
              </a:spcBef>
              <a:spcAft>
                <a:spcPts val="0"/>
              </a:spcAft>
              <a:buSzPts val="2800"/>
              <a:buNone/>
              <a:defRPr sz="2800"/>
            </a:lvl6pPr>
            <a:lvl7pPr lvl="6" rtl="0" algn="ctr">
              <a:spcBef>
                <a:spcPts val="0"/>
              </a:spcBef>
              <a:spcAft>
                <a:spcPts val="0"/>
              </a:spcAft>
              <a:buSzPts val="2800"/>
              <a:buNone/>
              <a:defRPr sz="2800"/>
            </a:lvl7pPr>
            <a:lvl8pPr lvl="7" rtl="0" algn="ctr">
              <a:spcBef>
                <a:spcPts val="0"/>
              </a:spcBef>
              <a:spcAft>
                <a:spcPts val="0"/>
              </a:spcAft>
              <a:buSzPts val="2800"/>
              <a:buNone/>
              <a:defRPr sz="2800"/>
            </a:lvl8pPr>
            <a:lvl9pPr lvl="8" rtl="0" algn="ctr">
              <a:spcBef>
                <a:spcPts val="0"/>
              </a:spcBef>
              <a:spcAft>
                <a:spcPts val="0"/>
              </a:spcAft>
              <a:buSzPts val="2800"/>
              <a:buNone/>
              <a:defRPr sz="2800"/>
            </a:lvl9pPr>
          </a:lstStyle>
          <a:p>
            <a:r>
              <a:t>xx%</a:t>
            </a:r>
          </a:p>
        </p:txBody>
      </p:sp>
      <p:sp>
        <p:nvSpPr>
          <p:cNvPr id="234" name="Google Shape;234;p25"/>
          <p:cNvSpPr txBox="1"/>
          <p:nvPr>
            <p:ph idx="3" type="subTitle"/>
          </p:nvPr>
        </p:nvSpPr>
        <p:spPr>
          <a:xfrm>
            <a:off x="3337400" y="1553550"/>
            <a:ext cx="2474700" cy="6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35" name="Google Shape;235;p25"/>
          <p:cNvSpPr txBox="1"/>
          <p:nvPr>
            <p:ph hasCustomPrompt="1" idx="4" type="title"/>
          </p:nvPr>
        </p:nvSpPr>
        <p:spPr>
          <a:xfrm>
            <a:off x="1692163" y="2924625"/>
            <a:ext cx="2470800" cy="448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800"/>
              <a:buNone/>
              <a:defRPr sz="2400">
                <a:solidFill>
                  <a:schemeClr val="dk2"/>
                </a:solidFill>
              </a:defRPr>
            </a:lvl1pPr>
            <a:lvl2pPr lvl="1" rtl="0" algn="ctr">
              <a:spcBef>
                <a:spcPts val="0"/>
              </a:spcBef>
              <a:spcAft>
                <a:spcPts val="0"/>
              </a:spcAft>
              <a:buSzPts val="2800"/>
              <a:buNone/>
              <a:defRPr sz="2800"/>
            </a:lvl2pPr>
            <a:lvl3pPr lvl="2" rtl="0" algn="ctr">
              <a:spcBef>
                <a:spcPts val="0"/>
              </a:spcBef>
              <a:spcAft>
                <a:spcPts val="0"/>
              </a:spcAft>
              <a:buSzPts val="2800"/>
              <a:buNone/>
              <a:defRPr sz="2800"/>
            </a:lvl3pPr>
            <a:lvl4pPr lvl="3" rtl="0" algn="ctr">
              <a:spcBef>
                <a:spcPts val="0"/>
              </a:spcBef>
              <a:spcAft>
                <a:spcPts val="0"/>
              </a:spcAft>
              <a:buSzPts val="2800"/>
              <a:buNone/>
              <a:defRPr sz="2800"/>
            </a:lvl4pPr>
            <a:lvl5pPr lvl="4" rtl="0" algn="ctr">
              <a:spcBef>
                <a:spcPts val="0"/>
              </a:spcBef>
              <a:spcAft>
                <a:spcPts val="0"/>
              </a:spcAft>
              <a:buSzPts val="2800"/>
              <a:buNone/>
              <a:defRPr sz="2800"/>
            </a:lvl5pPr>
            <a:lvl6pPr lvl="5" rtl="0" algn="ctr">
              <a:spcBef>
                <a:spcPts val="0"/>
              </a:spcBef>
              <a:spcAft>
                <a:spcPts val="0"/>
              </a:spcAft>
              <a:buSzPts val="2800"/>
              <a:buNone/>
              <a:defRPr sz="2800"/>
            </a:lvl6pPr>
            <a:lvl7pPr lvl="6" rtl="0" algn="ctr">
              <a:spcBef>
                <a:spcPts val="0"/>
              </a:spcBef>
              <a:spcAft>
                <a:spcPts val="0"/>
              </a:spcAft>
              <a:buSzPts val="2800"/>
              <a:buNone/>
              <a:defRPr sz="2800"/>
            </a:lvl7pPr>
            <a:lvl8pPr lvl="7" rtl="0" algn="ctr">
              <a:spcBef>
                <a:spcPts val="0"/>
              </a:spcBef>
              <a:spcAft>
                <a:spcPts val="0"/>
              </a:spcAft>
              <a:buSzPts val="2800"/>
              <a:buNone/>
              <a:defRPr sz="2800"/>
            </a:lvl8pPr>
            <a:lvl9pPr lvl="8" rtl="0" algn="ctr">
              <a:spcBef>
                <a:spcPts val="0"/>
              </a:spcBef>
              <a:spcAft>
                <a:spcPts val="0"/>
              </a:spcAft>
              <a:buSzPts val="2800"/>
              <a:buNone/>
              <a:defRPr sz="2800"/>
            </a:lvl9pPr>
          </a:lstStyle>
          <a:p>
            <a:r>
              <a:t>xx%</a:t>
            </a:r>
          </a:p>
        </p:txBody>
      </p:sp>
      <p:sp>
        <p:nvSpPr>
          <p:cNvPr id="236" name="Google Shape;236;p25"/>
          <p:cNvSpPr txBox="1"/>
          <p:nvPr>
            <p:ph idx="5" type="subTitle"/>
          </p:nvPr>
        </p:nvSpPr>
        <p:spPr>
          <a:xfrm>
            <a:off x="1694059" y="3296625"/>
            <a:ext cx="2466900" cy="6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37" name="Google Shape;237;p25"/>
          <p:cNvSpPr/>
          <p:nvPr/>
        </p:nvSpPr>
        <p:spPr>
          <a:xfrm>
            <a:off x="-1457575" y="1551000"/>
            <a:ext cx="2041500" cy="20415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5"/>
          <p:cNvSpPr/>
          <p:nvPr/>
        </p:nvSpPr>
        <p:spPr>
          <a:xfrm>
            <a:off x="8560075" y="1551000"/>
            <a:ext cx="2041500" cy="20415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239" name="Shape 239"/>
        <p:cNvGrpSpPr/>
        <p:nvPr/>
      </p:nvGrpSpPr>
      <p:grpSpPr>
        <a:xfrm>
          <a:off x="0" y="0"/>
          <a:ext cx="0" cy="0"/>
          <a:chOff x="0" y="0"/>
          <a:chExt cx="0" cy="0"/>
        </a:xfrm>
      </p:grpSpPr>
      <p:sp>
        <p:nvSpPr>
          <p:cNvPr id="240" name="Google Shape;240;p26"/>
          <p:cNvSpPr/>
          <p:nvPr/>
        </p:nvSpPr>
        <p:spPr>
          <a:xfrm>
            <a:off x="1712850" y="-255437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6"/>
          <p:cNvSpPr/>
          <p:nvPr/>
        </p:nvSpPr>
        <p:spPr>
          <a:xfrm>
            <a:off x="1712925" y="3110300"/>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6"/>
          <p:cNvSpPr txBox="1"/>
          <p:nvPr>
            <p:ph type="title"/>
          </p:nvPr>
        </p:nvSpPr>
        <p:spPr>
          <a:xfrm>
            <a:off x="2362200" y="539575"/>
            <a:ext cx="4419600" cy="9543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5000"/>
            </a:lvl1pPr>
            <a:lvl2pPr lvl="1" rtl="0" algn="ctr">
              <a:spcBef>
                <a:spcPts val="0"/>
              </a:spcBef>
              <a:spcAft>
                <a:spcPts val="0"/>
              </a:spcAft>
              <a:buNone/>
              <a:defRPr sz="5000"/>
            </a:lvl2pPr>
            <a:lvl3pPr lvl="2" rtl="0" algn="ctr">
              <a:spcBef>
                <a:spcPts val="0"/>
              </a:spcBef>
              <a:spcAft>
                <a:spcPts val="0"/>
              </a:spcAft>
              <a:buNone/>
              <a:defRPr sz="5000"/>
            </a:lvl3pPr>
            <a:lvl4pPr lvl="3" rtl="0" algn="ctr">
              <a:spcBef>
                <a:spcPts val="0"/>
              </a:spcBef>
              <a:spcAft>
                <a:spcPts val="0"/>
              </a:spcAft>
              <a:buNone/>
              <a:defRPr sz="5000"/>
            </a:lvl4pPr>
            <a:lvl5pPr lvl="4" rtl="0" algn="ctr">
              <a:spcBef>
                <a:spcPts val="0"/>
              </a:spcBef>
              <a:spcAft>
                <a:spcPts val="0"/>
              </a:spcAft>
              <a:buNone/>
              <a:defRPr sz="5000"/>
            </a:lvl5pPr>
            <a:lvl6pPr lvl="5" rtl="0" algn="ctr">
              <a:spcBef>
                <a:spcPts val="0"/>
              </a:spcBef>
              <a:spcAft>
                <a:spcPts val="0"/>
              </a:spcAft>
              <a:buNone/>
              <a:defRPr sz="5000"/>
            </a:lvl6pPr>
            <a:lvl7pPr lvl="6" rtl="0" algn="ctr">
              <a:spcBef>
                <a:spcPts val="0"/>
              </a:spcBef>
              <a:spcAft>
                <a:spcPts val="0"/>
              </a:spcAft>
              <a:buNone/>
              <a:defRPr sz="5000"/>
            </a:lvl7pPr>
            <a:lvl8pPr lvl="7" rtl="0" algn="ctr">
              <a:spcBef>
                <a:spcPts val="0"/>
              </a:spcBef>
              <a:spcAft>
                <a:spcPts val="0"/>
              </a:spcAft>
              <a:buNone/>
              <a:defRPr sz="5000"/>
            </a:lvl8pPr>
            <a:lvl9pPr lvl="8" rtl="0" algn="ctr">
              <a:spcBef>
                <a:spcPts val="0"/>
              </a:spcBef>
              <a:spcAft>
                <a:spcPts val="0"/>
              </a:spcAft>
              <a:buNone/>
              <a:defRPr sz="5000"/>
            </a:lvl9pPr>
          </a:lstStyle>
          <a:p/>
        </p:txBody>
      </p:sp>
      <p:sp>
        <p:nvSpPr>
          <p:cNvPr id="243" name="Google Shape;243;p26"/>
          <p:cNvSpPr txBox="1"/>
          <p:nvPr>
            <p:ph idx="1" type="subTitle"/>
          </p:nvPr>
        </p:nvSpPr>
        <p:spPr>
          <a:xfrm>
            <a:off x="2362200" y="1381000"/>
            <a:ext cx="4419600" cy="4617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1800">
                <a:latin typeface="Share Tech"/>
                <a:ea typeface="Share Tech"/>
                <a:cs typeface="Share Tech"/>
                <a:sym typeface="Share Tech"/>
              </a:defRPr>
            </a:lvl1pPr>
            <a:lvl2pPr lvl="1" rtl="0" algn="ctr">
              <a:spcBef>
                <a:spcPts val="1200"/>
              </a:spcBef>
              <a:spcAft>
                <a:spcPts val="0"/>
              </a:spcAft>
              <a:buNone/>
              <a:defRPr b="1" sz="1800">
                <a:latin typeface="Share Tech"/>
                <a:ea typeface="Share Tech"/>
                <a:cs typeface="Share Tech"/>
                <a:sym typeface="Share Tech"/>
              </a:defRPr>
            </a:lvl2pPr>
            <a:lvl3pPr lvl="2" rtl="0" algn="ctr">
              <a:spcBef>
                <a:spcPts val="1200"/>
              </a:spcBef>
              <a:spcAft>
                <a:spcPts val="0"/>
              </a:spcAft>
              <a:buNone/>
              <a:defRPr b="1" sz="1800">
                <a:latin typeface="Share Tech"/>
                <a:ea typeface="Share Tech"/>
                <a:cs typeface="Share Tech"/>
                <a:sym typeface="Share Tech"/>
              </a:defRPr>
            </a:lvl3pPr>
            <a:lvl4pPr lvl="3" rtl="0" algn="ctr">
              <a:spcBef>
                <a:spcPts val="1200"/>
              </a:spcBef>
              <a:spcAft>
                <a:spcPts val="0"/>
              </a:spcAft>
              <a:buNone/>
              <a:defRPr b="1" sz="1800">
                <a:latin typeface="Share Tech"/>
                <a:ea typeface="Share Tech"/>
                <a:cs typeface="Share Tech"/>
                <a:sym typeface="Share Tech"/>
              </a:defRPr>
            </a:lvl4pPr>
            <a:lvl5pPr lvl="4" rtl="0" algn="ctr">
              <a:spcBef>
                <a:spcPts val="1200"/>
              </a:spcBef>
              <a:spcAft>
                <a:spcPts val="0"/>
              </a:spcAft>
              <a:buNone/>
              <a:defRPr b="1" sz="1800">
                <a:latin typeface="Share Tech"/>
                <a:ea typeface="Share Tech"/>
                <a:cs typeface="Share Tech"/>
                <a:sym typeface="Share Tech"/>
              </a:defRPr>
            </a:lvl5pPr>
            <a:lvl6pPr lvl="5" rtl="0" algn="ctr">
              <a:spcBef>
                <a:spcPts val="1200"/>
              </a:spcBef>
              <a:spcAft>
                <a:spcPts val="0"/>
              </a:spcAft>
              <a:buNone/>
              <a:defRPr b="1" sz="1800">
                <a:latin typeface="Share Tech"/>
                <a:ea typeface="Share Tech"/>
                <a:cs typeface="Share Tech"/>
                <a:sym typeface="Share Tech"/>
              </a:defRPr>
            </a:lvl6pPr>
            <a:lvl7pPr lvl="6" rtl="0" algn="ctr">
              <a:spcBef>
                <a:spcPts val="1200"/>
              </a:spcBef>
              <a:spcAft>
                <a:spcPts val="0"/>
              </a:spcAft>
              <a:buNone/>
              <a:defRPr b="1" sz="1800">
                <a:latin typeface="Share Tech"/>
                <a:ea typeface="Share Tech"/>
                <a:cs typeface="Share Tech"/>
                <a:sym typeface="Share Tech"/>
              </a:defRPr>
            </a:lvl7pPr>
            <a:lvl8pPr lvl="7" rtl="0" algn="ctr">
              <a:spcBef>
                <a:spcPts val="1200"/>
              </a:spcBef>
              <a:spcAft>
                <a:spcPts val="0"/>
              </a:spcAft>
              <a:buNone/>
              <a:defRPr b="1" sz="1800">
                <a:latin typeface="Share Tech"/>
                <a:ea typeface="Share Tech"/>
                <a:cs typeface="Share Tech"/>
                <a:sym typeface="Share Tech"/>
              </a:defRPr>
            </a:lvl8pPr>
            <a:lvl9pPr lvl="8" rtl="0" algn="ctr">
              <a:spcBef>
                <a:spcPts val="1200"/>
              </a:spcBef>
              <a:spcAft>
                <a:spcPts val="1200"/>
              </a:spcAft>
              <a:buNone/>
              <a:defRPr b="1" sz="1800">
                <a:latin typeface="Share Tech"/>
                <a:ea typeface="Share Tech"/>
                <a:cs typeface="Share Tech"/>
                <a:sym typeface="Share Tech"/>
              </a:defRPr>
            </a:lvl9pPr>
          </a:lstStyle>
          <a:p/>
        </p:txBody>
      </p:sp>
      <p:sp>
        <p:nvSpPr>
          <p:cNvPr id="244" name="Google Shape;244;p26"/>
          <p:cNvSpPr txBox="1"/>
          <p:nvPr>
            <p:ph idx="2" type="subTitle"/>
          </p:nvPr>
        </p:nvSpPr>
        <p:spPr>
          <a:xfrm>
            <a:off x="2362200" y="1890975"/>
            <a:ext cx="4419600" cy="9234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lvl1pPr>
            <a:lvl2pPr lvl="1" rtl="0" algn="ctr">
              <a:spcBef>
                <a:spcPts val="0"/>
              </a:spcBef>
              <a:spcAft>
                <a:spcPts val="0"/>
              </a:spcAft>
              <a:buNone/>
              <a:defRPr b="1" sz="1600"/>
            </a:lvl2pPr>
            <a:lvl3pPr lvl="2" rtl="0" algn="ctr">
              <a:spcBef>
                <a:spcPts val="0"/>
              </a:spcBef>
              <a:spcAft>
                <a:spcPts val="0"/>
              </a:spcAft>
              <a:buNone/>
              <a:defRPr b="1" sz="1600"/>
            </a:lvl3pPr>
            <a:lvl4pPr lvl="3" rtl="0" algn="ctr">
              <a:spcBef>
                <a:spcPts val="0"/>
              </a:spcBef>
              <a:spcAft>
                <a:spcPts val="0"/>
              </a:spcAft>
              <a:buNone/>
              <a:defRPr b="1" sz="1600"/>
            </a:lvl4pPr>
            <a:lvl5pPr lvl="4" rtl="0" algn="ctr">
              <a:spcBef>
                <a:spcPts val="0"/>
              </a:spcBef>
              <a:spcAft>
                <a:spcPts val="0"/>
              </a:spcAft>
              <a:buNone/>
              <a:defRPr b="1" sz="1600"/>
            </a:lvl5pPr>
            <a:lvl6pPr lvl="5" rtl="0" algn="ctr">
              <a:spcBef>
                <a:spcPts val="0"/>
              </a:spcBef>
              <a:spcAft>
                <a:spcPts val="0"/>
              </a:spcAft>
              <a:buNone/>
              <a:defRPr b="1" sz="1600"/>
            </a:lvl6pPr>
            <a:lvl7pPr lvl="6" rtl="0" algn="ctr">
              <a:spcBef>
                <a:spcPts val="0"/>
              </a:spcBef>
              <a:spcAft>
                <a:spcPts val="0"/>
              </a:spcAft>
              <a:buNone/>
              <a:defRPr b="1" sz="1600"/>
            </a:lvl7pPr>
            <a:lvl8pPr lvl="7" rtl="0" algn="ctr">
              <a:spcBef>
                <a:spcPts val="0"/>
              </a:spcBef>
              <a:spcAft>
                <a:spcPts val="0"/>
              </a:spcAft>
              <a:buNone/>
              <a:defRPr b="1" sz="1600"/>
            </a:lvl8pPr>
            <a:lvl9pPr lvl="8" rtl="0" algn="ctr">
              <a:spcBef>
                <a:spcPts val="0"/>
              </a:spcBef>
              <a:spcAft>
                <a:spcPts val="0"/>
              </a:spcAft>
              <a:buNone/>
              <a:defRPr b="1" sz="1600"/>
            </a:lvl9pPr>
          </a:lstStyle>
          <a:p/>
        </p:txBody>
      </p:sp>
      <p:sp>
        <p:nvSpPr>
          <p:cNvPr id="245" name="Google Shape;245;p26"/>
          <p:cNvSpPr txBox="1"/>
          <p:nvPr/>
        </p:nvSpPr>
        <p:spPr>
          <a:xfrm>
            <a:off x="713275" y="4234800"/>
            <a:ext cx="7717500" cy="369300"/>
          </a:xfrm>
          <a:prstGeom prst="rect">
            <a:avLst/>
          </a:prstGeom>
          <a:noFill/>
          <a:ln>
            <a:noFill/>
          </a:ln>
        </p:spPr>
        <p:txBody>
          <a:bodyPr anchorCtr="0" anchor="t" bIns="91425" lIns="91425" spcFirstLastPara="1" rIns="91425" wrap="square" tIns="91425">
            <a:spAutoFit/>
          </a:bodyPr>
          <a:lstStyle/>
          <a:p>
            <a:pPr indent="0" lvl="0" marL="0" rtl="0" algn="ctr">
              <a:spcBef>
                <a:spcPts val="300"/>
              </a:spcBef>
              <a:spcAft>
                <a:spcPts val="0"/>
              </a:spcAft>
              <a:buNone/>
            </a:pPr>
            <a:r>
              <a:rPr lang="en" sz="1200">
                <a:solidFill>
                  <a:schemeClr val="lt1"/>
                </a:solidFill>
                <a:latin typeface="Abel"/>
                <a:ea typeface="Abel"/>
                <a:cs typeface="Abel"/>
                <a:sym typeface="Abel"/>
              </a:rPr>
              <a:t>CREDITS: This presentation template was created by </a:t>
            </a:r>
            <a:r>
              <a:rPr b="1" lang="en" sz="1200">
                <a:solidFill>
                  <a:schemeClr val="lt1"/>
                </a:solidFill>
                <a:uFill>
                  <a:noFill/>
                </a:uFill>
                <a:latin typeface="Abel"/>
                <a:ea typeface="Abel"/>
                <a:cs typeface="Abel"/>
                <a:sym typeface="Abel"/>
                <a:hlinkClick r:id="rId2">
                  <a:extLst>
                    <a:ext uri="{A12FA001-AC4F-418D-AE19-62706E023703}">
                      <ahyp:hlinkClr val="tx"/>
                    </a:ext>
                  </a:extLst>
                </a:hlinkClick>
              </a:rPr>
              <a:t>Slidesgo</a:t>
            </a:r>
            <a:r>
              <a:rPr lang="en" sz="1200">
                <a:solidFill>
                  <a:schemeClr val="lt1"/>
                </a:solidFill>
                <a:latin typeface="Abel"/>
                <a:ea typeface="Abel"/>
                <a:cs typeface="Abel"/>
                <a:sym typeface="Abel"/>
              </a:rPr>
              <a:t>, including icons by </a:t>
            </a:r>
            <a:r>
              <a:rPr b="1" lang="en" sz="1200">
                <a:solidFill>
                  <a:schemeClr val="lt1"/>
                </a:solidFill>
                <a:uFill>
                  <a:noFill/>
                </a:uFill>
                <a:latin typeface="Abel"/>
                <a:ea typeface="Abel"/>
                <a:cs typeface="Abel"/>
                <a:sym typeface="Abel"/>
                <a:hlinkClick r:id="rId3">
                  <a:extLst>
                    <a:ext uri="{A12FA001-AC4F-418D-AE19-62706E023703}">
                      <ahyp:hlinkClr val="tx"/>
                    </a:ext>
                  </a:extLst>
                </a:hlinkClick>
              </a:rPr>
              <a:t>Flaticon</a:t>
            </a:r>
            <a:r>
              <a:rPr lang="en" sz="1200">
                <a:solidFill>
                  <a:schemeClr val="lt1"/>
                </a:solidFill>
                <a:latin typeface="Abel"/>
                <a:ea typeface="Abel"/>
                <a:cs typeface="Abel"/>
                <a:sym typeface="Abel"/>
              </a:rPr>
              <a:t>, and infographics &amp; images by </a:t>
            </a:r>
            <a:r>
              <a:rPr b="1" lang="en" sz="1200">
                <a:solidFill>
                  <a:schemeClr val="lt1"/>
                </a:solidFill>
                <a:uFill>
                  <a:noFill/>
                </a:uFill>
                <a:latin typeface="Abel"/>
                <a:ea typeface="Abel"/>
                <a:cs typeface="Abel"/>
                <a:sym typeface="Abel"/>
                <a:hlinkClick r:id="rId4">
                  <a:extLst>
                    <a:ext uri="{A12FA001-AC4F-418D-AE19-62706E023703}">
                      <ahyp:hlinkClr val="tx"/>
                    </a:ext>
                  </a:extLst>
                </a:hlinkClick>
              </a:rPr>
              <a:t>Freepik</a:t>
            </a:r>
            <a:r>
              <a:rPr b="1" lang="en" sz="1200">
                <a:solidFill>
                  <a:schemeClr val="lt1"/>
                </a:solidFill>
                <a:latin typeface="Abel"/>
                <a:ea typeface="Abel"/>
                <a:cs typeface="Abel"/>
                <a:sym typeface="Abel"/>
              </a:rPr>
              <a:t> </a:t>
            </a:r>
            <a:endParaRPr b="1" sz="1200">
              <a:solidFill>
                <a:schemeClr val="lt1"/>
              </a:solidFill>
              <a:latin typeface="Abel"/>
              <a:ea typeface="Abel"/>
              <a:cs typeface="Abel"/>
              <a:sym typeface="Abel"/>
            </a:endParaRPr>
          </a:p>
        </p:txBody>
      </p:sp>
      <p:grpSp>
        <p:nvGrpSpPr>
          <p:cNvPr id="246" name="Google Shape;246;p26"/>
          <p:cNvGrpSpPr/>
          <p:nvPr/>
        </p:nvGrpSpPr>
        <p:grpSpPr>
          <a:xfrm flipH="1" rot="-5400000">
            <a:off x="-815300" y="815300"/>
            <a:ext cx="2840775" cy="1210176"/>
            <a:chOff x="-363475" y="-836226"/>
            <a:chExt cx="2840775" cy="1210176"/>
          </a:xfrm>
        </p:grpSpPr>
        <p:cxnSp>
          <p:nvCxnSpPr>
            <p:cNvPr id="247" name="Google Shape;247;p26"/>
            <p:cNvCxnSpPr/>
            <p:nvPr/>
          </p:nvCxnSpPr>
          <p:spPr>
            <a:xfrm flipH="1" rot="-5400000">
              <a:off x="-363475" y="-836226"/>
              <a:ext cx="1206600" cy="1206600"/>
            </a:xfrm>
            <a:prstGeom prst="straightConnector1">
              <a:avLst/>
            </a:prstGeom>
            <a:noFill/>
            <a:ln cap="flat" cmpd="sng" w="9525">
              <a:solidFill>
                <a:schemeClr val="accent2"/>
              </a:solidFill>
              <a:prstDash val="solid"/>
              <a:round/>
              <a:headEnd len="med" w="med" type="none"/>
              <a:tailEnd len="med" w="med" type="none"/>
            </a:ln>
          </p:spPr>
        </p:cxnSp>
        <p:cxnSp>
          <p:nvCxnSpPr>
            <p:cNvPr id="248" name="Google Shape;248;p26"/>
            <p:cNvCxnSpPr/>
            <p:nvPr/>
          </p:nvCxnSpPr>
          <p:spPr>
            <a:xfrm rot="10800000">
              <a:off x="1658450" y="-444900"/>
              <a:ext cx="0" cy="1637700"/>
            </a:xfrm>
            <a:prstGeom prst="straightConnector1">
              <a:avLst/>
            </a:prstGeom>
            <a:noFill/>
            <a:ln cap="flat" cmpd="sng" w="9525">
              <a:solidFill>
                <a:schemeClr val="accent2"/>
              </a:solidFill>
              <a:prstDash val="solid"/>
              <a:round/>
              <a:headEnd len="med" w="med" type="none"/>
              <a:tailEnd len="med" w="med" type="oval"/>
            </a:ln>
          </p:spPr>
        </p:cxnSp>
      </p:grpSp>
      <p:grpSp>
        <p:nvGrpSpPr>
          <p:cNvPr id="249" name="Google Shape;249;p26"/>
          <p:cNvGrpSpPr/>
          <p:nvPr/>
        </p:nvGrpSpPr>
        <p:grpSpPr>
          <a:xfrm rot="5400000">
            <a:off x="219775" y="3162675"/>
            <a:ext cx="987245" cy="256500"/>
            <a:chOff x="713275" y="4065425"/>
            <a:chExt cx="987245" cy="256500"/>
          </a:xfrm>
        </p:grpSpPr>
        <p:sp>
          <p:nvSpPr>
            <p:cNvPr id="250" name="Google Shape;250;p26"/>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6"/>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6"/>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26"/>
          <p:cNvGrpSpPr/>
          <p:nvPr/>
        </p:nvGrpSpPr>
        <p:grpSpPr>
          <a:xfrm rot="5400000">
            <a:off x="7937100" y="888475"/>
            <a:ext cx="987245" cy="256500"/>
            <a:chOff x="713275" y="4065425"/>
            <a:chExt cx="987245" cy="256500"/>
          </a:xfrm>
        </p:grpSpPr>
        <p:sp>
          <p:nvSpPr>
            <p:cNvPr id="254" name="Google Shape;254;p26"/>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6"/>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6"/>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7">
    <p:spTree>
      <p:nvGrpSpPr>
        <p:cNvPr id="257" name="Shape 257"/>
        <p:cNvGrpSpPr/>
        <p:nvPr/>
      </p:nvGrpSpPr>
      <p:grpSpPr>
        <a:xfrm>
          <a:off x="0" y="0"/>
          <a:ext cx="0" cy="0"/>
          <a:chOff x="0" y="0"/>
          <a:chExt cx="0" cy="0"/>
        </a:xfrm>
      </p:grpSpPr>
      <p:sp>
        <p:nvSpPr>
          <p:cNvPr id="258" name="Google Shape;258;p27"/>
          <p:cNvSpPr/>
          <p:nvPr/>
        </p:nvSpPr>
        <p:spPr>
          <a:xfrm>
            <a:off x="1712850" y="-3641150"/>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8">
    <p:spTree>
      <p:nvGrpSpPr>
        <p:cNvPr id="259" name="Shape 259"/>
        <p:cNvGrpSpPr/>
        <p:nvPr/>
      </p:nvGrpSpPr>
      <p:grpSpPr>
        <a:xfrm>
          <a:off x="0" y="0"/>
          <a:ext cx="0" cy="0"/>
          <a:chOff x="0" y="0"/>
          <a:chExt cx="0" cy="0"/>
        </a:xfrm>
      </p:grpSpPr>
      <p:sp>
        <p:nvSpPr>
          <p:cNvPr id="260" name="Google Shape;260;p28"/>
          <p:cNvSpPr/>
          <p:nvPr/>
        </p:nvSpPr>
        <p:spPr>
          <a:xfrm>
            <a:off x="5445675" y="165617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8"/>
          <p:cNvSpPr/>
          <p:nvPr/>
        </p:nvSpPr>
        <p:spPr>
          <a:xfrm>
            <a:off x="-2345775" y="-236337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 name="Google Shape;262;p28"/>
          <p:cNvGrpSpPr/>
          <p:nvPr/>
        </p:nvGrpSpPr>
        <p:grpSpPr>
          <a:xfrm flipH="1" rot="10800000">
            <a:off x="-28950" y="4604104"/>
            <a:ext cx="6791775" cy="567596"/>
            <a:chOff x="279125" y="-193646"/>
            <a:chExt cx="6791775" cy="567596"/>
          </a:xfrm>
        </p:grpSpPr>
        <p:cxnSp>
          <p:nvCxnSpPr>
            <p:cNvPr id="263" name="Google Shape;263;p28"/>
            <p:cNvCxnSpPr/>
            <p:nvPr/>
          </p:nvCxnSpPr>
          <p:spPr>
            <a:xfrm>
              <a:off x="279125" y="-193646"/>
              <a:ext cx="564000" cy="564000"/>
            </a:xfrm>
            <a:prstGeom prst="straightConnector1">
              <a:avLst/>
            </a:prstGeom>
            <a:noFill/>
            <a:ln cap="flat" cmpd="sng" w="9525">
              <a:solidFill>
                <a:schemeClr val="accent2"/>
              </a:solidFill>
              <a:prstDash val="solid"/>
              <a:round/>
              <a:headEnd len="med" w="med" type="none"/>
              <a:tailEnd len="med" w="med" type="none"/>
            </a:ln>
          </p:spPr>
        </p:cxnSp>
        <p:cxnSp>
          <p:nvCxnSpPr>
            <p:cNvPr id="264" name="Google Shape;264;p28"/>
            <p:cNvCxnSpPr/>
            <p:nvPr/>
          </p:nvCxnSpPr>
          <p:spPr>
            <a:xfrm>
              <a:off x="839600" y="373950"/>
              <a:ext cx="6231300" cy="0"/>
            </a:xfrm>
            <a:prstGeom prst="straightConnector1">
              <a:avLst/>
            </a:prstGeom>
            <a:noFill/>
            <a:ln cap="flat" cmpd="sng" w="9525">
              <a:solidFill>
                <a:schemeClr val="accent2"/>
              </a:solidFill>
              <a:prstDash val="solid"/>
              <a:round/>
              <a:headEnd len="med" w="med" type="none"/>
              <a:tailEnd len="med" w="med" type="oval"/>
            </a:ln>
          </p:spPr>
        </p:cxnSp>
      </p:grpSp>
      <p:grpSp>
        <p:nvGrpSpPr>
          <p:cNvPr id="265" name="Google Shape;265;p28"/>
          <p:cNvGrpSpPr/>
          <p:nvPr/>
        </p:nvGrpSpPr>
        <p:grpSpPr>
          <a:xfrm flipH="1">
            <a:off x="2361825" y="-14671"/>
            <a:ext cx="6791775" cy="567596"/>
            <a:chOff x="279125" y="-193646"/>
            <a:chExt cx="6791775" cy="567596"/>
          </a:xfrm>
        </p:grpSpPr>
        <p:cxnSp>
          <p:nvCxnSpPr>
            <p:cNvPr id="266" name="Google Shape;266;p28"/>
            <p:cNvCxnSpPr/>
            <p:nvPr/>
          </p:nvCxnSpPr>
          <p:spPr>
            <a:xfrm>
              <a:off x="279125" y="-193646"/>
              <a:ext cx="564000" cy="564000"/>
            </a:xfrm>
            <a:prstGeom prst="straightConnector1">
              <a:avLst/>
            </a:prstGeom>
            <a:noFill/>
            <a:ln cap="flat" cmpd="sng" w="9525">
              <a:solidFill>
                <a:schemeClr val="accent2"/>
              </a:solidFill>
              <a:prstDash val="solid"/>
              <a:round/>
              <a:headEnd len="med" w="med" type="none"/>
              <a:tailEnd len="med" w="med" type="none"/>
            </a:ln>
          </p:spPr>
        </p:cxnSp>
        <p:cxnSp>
          <p:nvCxnSpPr>
            <p:cNvPr id="267" name="Google Shape;267;p28"/>
            <p:cNvCxnSpPr/>
            <p:nvPr/>
          </p:nvCxnSpPr>
          <p:spPr>
            <a:xfrm>
              <a:off x="839600" y="373950"/>
              <a:ext cx="6231300" cy="0"/>
            </a:xfrm>
            <a:prstGeom prst="straightConnector1">
              <a:avLst/>
            </a:prstGeom>
            <a:noFill/>
            <a:ln cap="flat" cmpd="sng" w="9525">
              <a:solidFill>
                <a:schemeClr val="accent2"/>
              </a:solidFill>
              <a:prstDash val="solid"/>
              <a:round/>
              <a:headEnd len="med" w="med" type="none"/>
              <a:tailEnd len="med" w="med" type="oval"/>
            </a:ln>
          </p:spPr>
        </p:cxnSp>
      </p:grpSp>
      <p:grpSp>
        <p:nvGrpSpPr>
          <p:cNvPr id="268" name="Google Shape;268;p28"/>
          <p:cNvGrpSpPr/>
          <p:nvPr/>
        </p:nvGrpSpPr>
        <p:grpSpPr>
          <a:xfrm rot="5400000">
            <a:off x="8131265" y="1121612"/>
            <a:ext cx="987245" cy="256500"/>
            <a:chOff x="713275" y="4065425"/>
            <a:chExt cx="987245" cy="256500"/>
          </a:xfrm>
        </p:grpSpPr>
        <p:sp>
          <p:nvSpPr>
            <p:cNvPr id="269" name="Google Shape;269;p28"/>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8"/>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8"/>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 name="Google Shape;272;p28"/>
          <p:cNvGrpSpPr/>
          <p:nvPr/>
        </p:nvGrpSpPr>
        <p:grpSpPr>
          <a:xfrm rot="5400000">
            <a:off x="25490" y="3765388"/>
            <a:ext cx="987245" cy="256500"/>
            <a:chOff x="713275" y="4065425"/>
            <a:chExt cx="987245" cy="256500"/>
          </a:xfrm>
        </p:grpSpPr>
        <p:sp>
          <p:nvSpPr>
            <p:cNvPr id="273" name="Google Shape;273;p28"/>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8"/>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8"/>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79" name="Shape 27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4"/>
          <p:cNvSpPr/>
          <p:nvPr/>
        </p:nvSpPr>
        <p:spPr>
          <a:xfrm>
            <a:off x="-986975" y="-1377662"/>
            <a:ext cx="2964900" cy="29649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txBox="1"/>
          <p:nvPr>
            <p:ph type="title"/>
          </p:nvPr>
        </p:nvSpPr>
        <p:spPr>
          <a:xfrm>
            <a:off x="713400" y="445025"/>
            <a:ext cx="77172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4"/>
          <p:cNvSpPr txBox="1"/>
          <p:nvPr>
            <p:ph idx="1" type="body"/>
          </p:nvPr>
        </p:nvSpPr>
        <p:spPr>
          <a:xfrm>
            <a:off x="713400" y="1152475"/>
            <a:ext cx="77172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rgbClr val="434343"/>
              </a:buClr>
              <a:buSzPts val="1200"/>
              <a:buAutoNum type="arabicPeriod"/>
              <a:defRPr sz="1300"/>
            </a:lvl1pPr>
            <a:lvl2pPr indent="-304800" lvl="1" marL="914400">
              <a:spcBef>
                <a:spcPts val="0"/>
              </a:spcBef>
              <a:spcAft>
                <a:spcPts val="0"/>
              </a:spcAft>
              <a:buClr>
                <a:srgbClr val="434343"/>
              </a:buClr>
              <a:buSzPts val="1200"/>
              <a:buFont typeface="Roboto Condensed Light"/>
              <a:buAutoNum type="alphaLcPeriod"/>
              <a:defRPr/>
            </a:lvl2pPr>
            <a:lvl3pPr indent="-304800" lvl="2" marL="1371600">
              <a:spcBef>
                <a:spcPts val="0"/>
              </a:spcBef>
              <a:spcAft>
                <a:spcPts val="0"/>
              </a:spcAft>
              <a:buClr>
                <a:srgbClr val="434343"/>
              </a:buClr>
              <a:buSzPts val="1200"/>
              <a:buFont typeface="Roboto Condensed Light"/>
              <a:buAutoNum type="romanLcPeriod"/>
              <a:defRPr/>
            </a:lvl3pPr>
            <a:lvl4pPr indent="-304800" lvl="3" marL="1828800">
              <a:spcBef>
                <a:spcPts val="0"/>
              </a:spcBef>
              <a:spcAft>
                <a:spcPts val="0"/>
              </a:spcAft>
              <a:buClr>
                <a:srgbClr val="434343"/>
              </a:buClr>
              <a:buSzPts val="1200"/>
              <a:buFont typeface="Roboto Condensed Light"/>
              <a:buAutoNum type="arabicPeriod"/>
              <a:defRPr/>
            </a:lvl4pPr>
            <a:lvl5pPr indent="-304800" lvl="4" marL="2286000">
              <a:spcBef>
                <a:spcPts val="0"/>
              </a:spcBef>
              <a:spcAft>
                <a:spcPts val="0"/>
              </a:spcAft>
              <a:buClr>
                <a:srgbClr val="434343"/>
              </a:buClr>
              <a:buSzPts val="1200"/>
              <a:buFont typeface="Roboto Condensed Light"/>
              <a:buAutoNum type="alphaLcPeriod"/>
              <a:defRPr/>
            </a:lvl5pPr>
            <a:lvl6pPr indent="-304800" lvl="5" marL="2743200">
              <a:spcBef>
                <a:spcPts val="0"/>
              </a:spcBef>
              <a:spcAft>
                <a:spcPts val="0"/>
              </a:spcAft>
              <a:buClr>
                <a:srgbClr val="434343"/>
              </a:buClr>
              <a:buSzPts val="1200"/>
              <a:buFont typeface="Roboto Condensed Light"/>
              <a:buAutoNum type="romanLcPeriod"/>
              <a:defRPr/>
            </a:lvl6pPr>
            <a:lvl7pPr indent="-304800" lvl="6" marL="3200400">
              <a:spcBef>
                <a:spcPts val="0"/>
              </a:spcBef>
              <a:spcAft>
                <a:spcPts val="0"/>
              </a:spcAft>
              <a:buClr>
                <a:srgbClr val="434343"/>
              </a:buClr>
              <a:buSzPts val="1200"/>
              <a:buFont typeface="Roboto Condensed Light"/>
              <a:buAutoNum type="arabicPeriod"/>
              <a:defRPr/>
            </a:lvl7pPr>
            <a:lvl8pPr indent="-304800" lvl="7" marL="3657600">
              <a:spcBef>
                <a:spcPts val="0"/>
              </a:spcBef>
              <a:spcAft>
                <a:spcPts val="0"/>
              </a:spcAft>
              <a:buClr>
                <a:srgbClr val="434343"/>
              </a:buClr>
              <a:buSzPts val="1200"/>
              <a:buFont typeface="Roboto Condensed Light"/>
              <a:buAutoNum type="alphaLcPeriod"/>
              <a:defRPr/>
            </a:lvl8pPr>
            <a:lvl9pPr indent="-304800" lvl="8" marL="4114800">
              <a:spcBef>
                <a:spcPts val="0"/>
              </a:spcBef>
              <a:spcAft>
                <a:spcPts val="0"/>
              </a:spcAft>
              <a:buClr>
                <a:srgbClr val="434343"/>
              </a:buClr>
              <a:buSzPts val="1200"/>
              <a:buFont typeface="Roboto Condensed Light"/>
              <a:buAutoNum type="romanLcPeriod"/>
              <a:defRPr/>
            </a:lvl9pPr>
          </a:lstStyle>
          <a:p/>
        </p:txBody>
      </p:sp>
      <p:grpSp>
        <p:nvGrpSpPr>
          <p:cNvPr id="26" name="Google Shape;26;p4"/>
          <p:cNvGrpSpPr/>
          <p:nvPr/>
        </p:nvGrpSpPr>
        <p:grpSpPr>
          <a:xfrm>
            <a:off x="-72925" y="-72687"/>
            <a:ext cx="2689025" cy="354925"/>
            <a:chOff x="491775" y="19025"/>
            <a:chExt cx="2689025" cy="354925"/>
          </a:xfrm>
        </p:grpSpPr>
        <p:cxnSp>
          <p:nvCxnSpPr>
            <p:cNvPr id="27" name="Google Shape;27;p4"/>
            <p:cNvCxnSpPr/>
            <p:nvPr/>
          </p:nvCxnSpPr>
          <p:spPr>
            <a:xfrm>
              <a:off x="491775" y="19025"/>
              <a:ext cx="351300" cy="351300"/>
            </a:xfrm>
            <a:prstGeom prst="straightConnector1">
              <a:avLst/>
            </a:prstGeom>
            <a:noFill/>
            <a:ln cap="flat" cmpd="sng" w="9525">
              <a:solidFill>
                <a:schemeClr val="accent2"/>
              </a:solidFill>
              <a:prstDash val="solid"/>
              <a:round/>
              <a:headEnd len="med" w="med" type="none"/>
              <a:tailEnd len="med" w="med" type="none"/>
            </a:ln>
          </p:spPr>
        </p:cxnSp>
        <p:cxnSp>
          <p:nvCxnSpPr>
            <p:cNvPr id="28" name="Google Shape;28;p4"/>
            <p:cNvCxnSpPr/>
            <p:nvPr/>
          </p:nvCxnSpPr>
          <p:spPr>
            <a:xfrm>
              <a:off x="839600" y="373950"/>
              <a:ext cx="2341200" cy="0"/>
            </a:xfrm>
            <a:prstGeom prst="straightConnector1">
              <a:avLst/>
            </a:prstGeom>
            <a:noFill/>
            <a:ln cap="flat" cmpd="sng" w="9525">
              <a:solidFill>
                <a:schemeClr val="accent2"/>
              </a:solidFill>
              <a:prstDash val="solid"/>
              <a:round/>
              <a:headEnd len="med" w="med" type="none"/>
              <a:tailEnd len="med" w="med" type="oval"/>
            </a:ln>
          </p:spPr>
        </p:cxnSp>
      </p:grpSp>
      <p:grpSp>
        <p:nvGrpSpPr>
          <p:cNvPr id="29" name="Google Shape;29;p4"/>
          <p:cNvGrpSpPr/>
          <p:nvPr/>
        </p:nvGrpSpPr>
        <p:grpSpPr>
          <a:xfrm rot="10800000">
            <a:off x="6527900" y="4861263"/>
            <a:ext cx="2689025" cy="354925"/>
            <a:chOff x="491775" y="19025"/>
            <a:chExt cx="2689025" cy="354925"/>
          </a:xfrm>
        </p:grpSpPr>
        <p:cxnSp>
          <p:nvCxnSpPr>
            <p:cNvPr id="30" name="Google Shape;30;p4"/>
            <p:cNvCxnSpPr/>
            <p:nvPr/>
          </p:nvCxnSpPr>
          <p:spPr>
            <a:xfrm>
              <a:off x="491775" y="19025"/>
              <a:ext cx="351300" cy="351300"/>
            </a:xfrm>
            <a:prstGeom prst="straightConnector1">
              <a:avLst/>
            </a:prstGeom>
            <a:noFill/>
            <a:ln cap="flat" cmpd="sng" w="9525">
              <a:solidFill>
                <a:schemeClr val="accent2"/>
              </a:solidFill>
              <a:prstDash val="solid"/>
              <a:round/>
              <a:headEnd len="med" w="med" type="none"/>
              <a:tailEnd len="med" w="med" type="none"/>
            </a:ln>
          </p:spPr>
        </p:cxnSp>
        <p:cxnSp>
          <p:nvCxnSpPr>
            <p:cNvPr id="31" name="Google Shape;31;p4"/>
            <p:cNvCxnSpPr/>
            <p:nvPr/>
          </p:nvCxnSpPr>
          <p:spPr>
            <a:xfrm>
              <a:off x="839600" y="373950"/>
              <a:ext cx="2341200" cy="0"/>
            </a:xfrm>
            <a:prstGeom prst="straightConnector1">
              <a:avLst/>
            </a:prstGeom>
            <a:noFill/>
            <a:ln cap="flat" cmpd="sng" w="9525">
              <a:solidFill>
                <a:schemeClr val="accent2"/>
              </a:solidFill>
              <a:prstDash val="solid"/>
              <a:round/>
              <a:headEnd len="med" w="med" type="none"/>
              <a:tailEnd len="med" w="med" type="oval"/>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2" name="Shape 32"/>
        <p:cNvGrpSpPr/>
        <p:nvPr/>
      </p:nvGrpSpPr>
      <p:grpSpPr>
        <a:xfrm>
          <a:off x="0" y="0"/>
          <a:ext cx="0" cy="0"/>
          <a:chOff x="0" y="0"/>
          <a:chExt cx="0" cy="0"/>
        </a:xfrm>
      </p:grpSpPr>
      <p:sp>
        <p:nvSpPr>
          <p:cNvPr id="33" name="Google Shape;33;p5"/>
          <p:cNvSpPr/>
          <p:nvPr/>
        </p:nvSpPr>
        <p:spPr>
          <a:xfrm>
            <a:off x="-1516225" y="-1404550"/>
            <a:ext cx="3068700" cy="30687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5"/>
          <p:cNvSpPr/>
          <p:nvPr/>
        </p:nvSpPr>
        <p:spPr>
          <a:xfrm>
            <a:off x="5951800" y="212242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txBox="1"/>
          <p:nvPr>
            <p:ph type="title"/>
          </p:nvPr>
        </p:nvSpPr>
        <p:spPr>
          <a:xfrm>
            <a:off x="713400" y="445025"/>
            <a:ext cx="77172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6" name="Google Shape;36;p5"/>
          <p:cNvSpPr txBox="1"/>
          <p:nvPr>
            <p:ph idx="1" type="subTitle"/>
          </p:nvPr>
        </p:nvSpPr>
        <p:spPr>
          <a:xfrm>
            <a:off x="2077786" y="3576700"/>
            <a:ext cx="22650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lgn="ctr">
              <a:spcBef>
                <a:spcPts val="0"/>
              </a:spcBef>
              <a:spcAft>
                <a:spcPts val="0"/>
              </a:spcAft>
              <a:buSzPts val="1400"/>
              <a:buFont typeface="Share Tech"/>
              <a:buNone/>
              <a:defRPr b="1">
                <a:latin typeface="Share Tech"/>
                <a:ea typeface="Share Tech"/>
                <a:cs typeface="Share Tech"/>
                <a:sym typeface="Share Tech"/>
              </a:defRPr>
            </a:lvl2pPr>
            <a:lvl3pPr lvl="2" rtl="0" algn="ctr">
              <a:spcBef>
                <a:spcPts val="0"/>
              </a:spcBef>
              <a:spcAft>
                <a:spcPts val="0"/>
              </a:spcAft>
              <a:buSzPts val="1400"/>
              <a:buFont typeface="Share Tech"/>
              <a:buNone/>
              <a:defRPr b="1">
                <a:latin typeface="Share Tech"/>
                <a:ea typeface="Share Tech"/>
                <a:cs typeface="Share Tech"/>
                <a:sym typeface="Share Tech"/>
              </a:defRPr>
            </a:lvl3pPr>
            <a:lvl4pPr lvl="3" rtl="0" algn="ctr">
              <a:spcBef>
                <a:spcPts val="0"/>
              </a:spcBef>
              <a:spcAft>
                <a:spcPts val="0"/>
              </a:spcAft>
              <a:buSzPts val="1400"/>
              <a:buFont typeface="Share Tech"/>
              <a:buNone/>
              <a:defRPr b="1">
                <a:latin typeface="Share Tech"/>
                <a:ea typeface="Share Tech"/>
                <a:cs typeface="Share Tech"/>
                <a:sym typeface="Share Tech"/>
              </a:defRPr>
            </a:lvl4pPr>
            <a:lvl5pPr lvl="4" rtl="0" algn="ctr">
              <a:spcBef>
                <a:spcPts val="0"/>
              </a:spcBef>
              <a:spcAft>
                <a:spcPts val="0"/>
              </a:spcAft>
              <a:buSzPts val="1400"/>
              <a:buFont typeface="Share Tech"/>
              <a:buNone/>
              <a:defRPr b="1">
                <a:latin typeface="Share Tech"/>
                <a:ea typeface="Share Tech"/>
                <a:cs typeface="Share Tech"/>
                <a:sym typeface="Share Tech"/>
              </a:defRPr>
            </a:lvl5pPr>
            <a:lvl6pPr lvl="5" rtl="0" algn="ctr">
              <a:spcBef>
                <a:spcPts val="0"/>
              </a:spcBef>
              <a:spcAft>
                <a:spcPts val="0"/>
              </a:spcAft>
              <a:buSzPts val="1400"/>
              <a:buFont typeface="Share Tech"/>
              <a:buNone/>
              <a:defRPr b="1">
                <a:latin typeface="Share Tech"/>
                <a:ea typeface="Share Tech"/>
                <a:cs typeface="Share Tech"/>
                <a:sym typeface="Share Tech"/>
              </a:defRPr>
            </a:lvl6pPr>
            <a:lvl7pPr lvl="6" rtl="0" algn="ctr">
              <a:spcBef>
                <a:spcPts val="0"/>
              </a:spcBef>
              <a:spcAft>
                <a:spcPts val="0"/>
              </a:spcAft>
              <a:buSzPts val="1400"/>
              <a:buFont typeface="Share Tech"/>
              <a:buNone/>
              <a:defRPr b="1">
                <a:latin typeface="Share Tech"/>
                <a:ea typeface="Share Tech"/>
                <a:cs typeface="Share Tech"/>
                <a:sym typeface="Share Tech"/>
              </a:defRPr>
            </a:lvl7pPr>
            <a:lvl8pPr lvl="7" rtl="0" algn="ctr">
              <a:spcBef>
                <a:spcPts val="0"/>
              </a:spcBef>
              <a:spcAft>
                <a:spcPts val="0"/>
              </a:spcAft>
              <a:buSzPts val="1400"/>
              <a:buFont typeface="Share Tech"/>
              <a:buNone/>
              <a:defRPr b="1">
                <a:latin typeface="Share Tech"/>
                <a:ea typeface="Share Tech"/>
                <a:cs typeface="Share Tech"/>
                <a:sym typeface="Share Tech"/>
              </a:defRPr>
            </a:lvl8pPr>
            <a:lvl9pPr lvl="8" rtl="0" algn="ctr">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37" name="Google Shape;37;p5"/>
          <p:cNvSpPr txBox="1"/>
          <p:nvPr>
            <p:ph idx="2" type="subTitle"/>
          </p:nvPr>
        </p:nvSpPr>
        <p:spPr>
          <a:xfrm>
            <a:off x="2077800" y="3927000"/>
            <a:ext cx="2265000" cy="67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38" name="Google Shape;38;p5"/>
          <p:cNvSpPr txBox="1"/>
          <p:nvPr>
            <p:ph idx="3" type="subTitle"/>
          </p:nvPr>
        </p:nvSpPr>
        <p:spPr>
          <a:xfrm>
            <a:off x="4801224" y="3576700"/>
            <a:ext cx="22650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lgn="ctr">
              <a:spcBef>
                <a:spcPts val="0"/>
              </a:spcBef>
              <a:spcAft>
                <a:spcPts val="0"/>
              </a:spcAft>
              <a:buSzPts val="1400"/>
              <a:buFont typeface="Share Tech"/>
              <a:buNone/>
              <a:defRPr b="1">
                <a:latin typeface="Share Tech"/>
                <a:ea typeface="Share Tech"/>
                <a:cs typeface="Share Tech"/>
                <a:sym typeface="Share Tech"/>
              </a:defRPr>
            </a:lvl2pPr>
            <a:lvl3pPr lvl="2" rtl="0" algn="ctr">
              <a:spcBef>
                <a:spcPts val="0"/>
              </a:spcBef>
              <a:spcAft>
                <a:spcPts val="0"/>
              </a:spcAft>
              <a:buSzPts val="1400"/>
              <a:buFont typeface="Share Tech"/>
              <a:buNone/>
              <a:defRPr b="1">
                <a:latin typeface="Share Tech"/>
                <a:ea typeface="Share Tech"/>
                <a:cs typeface="Share Tech"/>
                <a:sym typeface="Share Tech"/>
              </a:defRPr>
            </a:lvl3pPr>
            <a:lvl4pPr lvl="3" rtl="0" algn="ctr">
              <a:spcBef>
                <a:spcPts val="0"/>
              </a:spcBef>
              <a:spcAft>
                <a:spcPts val="0"/>
              </a:spcAft>
              <a:buSzPts val="1400"/>
              <a:buFont typeface="Share Tech"/>
              <a:buNone/>
              <a:defRPr b="1">
                <a:latin typeface="Share Tech"/>
                <a:ea typeface="Share Tech"/>
                <a:cs typeface="Share Tech"/>
                <a:sym typeface="Share Tech"/>
              </a:defRPr>
            </a:lvl4pPr>
            <a:lvl5pPr lvl="4" rtl="0" algn="ctr">
              <a:spcBef>
                <a:spcPts val="0"/>
              </a:spcBef>
              <a:spcAft>
                <a:spcPts val="0"/>
              </a:spcAft>
              <a:buSzPts val="1400"/>
              <a:buFont typeface="Share Tech"/>
              <a:buNone/>
              <a:defRPr b="1">
                <a:latin typeface="Share Tech"/>
                <a:ea typeface="Share Tech"/>
                <a:cs typeface="Share Tech"/>
                <a:sym typeface="Share Tech"/>
              </a:defRPr>
            </a:lvl5pPr>
            <a:lvl6pPr lvl="5" rtl="0" algn="ctr">
              <a:spcBef>
                <a:spcPts val="0"/>
              </a:spcBef>
              <a:spcAft>
                <a:spcPts val="0"/>
              </a:spcAft>
              <a:buSzPts val="1400"/>
              <a:buFont typeface="Share Tech"/>
              <a:buNone/>
              <a:defRPr b="1">
                <a:latin typeface="Share Tech"/>
                <a:ea typeface="Share Tech"/>
                <a:cs typeface="Share Tech"/>
                <a:sym typeface="Share Tech"/>
              </a:defRPr>
            </a:lvl6pPr>
            <a:lvl7pPr lvl="6" rtl="0" algn="ctr">
              <a:spcBef>
                <a:spcPts val="0"/>
              </a:spcBef>
              <a:spcAft>
                <a:spcPts val="0"/>
              </a:spcAft>
              <a:buSzPts val="1400"/>
              <a:buFont typeface="Share Tech"/>
              <a:buNone/>
              <a:defRPr b="1">
                <a:latin typeface="Share Tech"/>
                <a:ea typeface="Share Tech"/>
                <a:cs typeface="Share Tech"/>
                <a:sym typeface="Share Tech"/>
              </a:defRPr>
            </a:lvl7pPr>
            <a:lvl8pPr lvl="7" rtl="0" algn="ctr">
              <a:spcBef>
                <a:spcPts val="0"/>
              </a:spcBef>
              <a:spcAft>
                <a:spcPts val="0"/>
              </a:spcAft>
              <a:buSzPts val="1400"/>
              <a:buFont typeface="Share Tech"/>
              <a:buNone/>
              <a:defRPr b="1">
                <a:latin typeface="Share Tech"/>
                <a:ea typeface="Share Tech"/>
                <a:cs typeface="Share Tech"/>
                <a:sym typeface="Share Tech"/>
              </a:defRPr>
            </a:lvl8pPr>
            <a:lvl9pPr lvl="8" rtl="0" algn="ctr">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39" name="Google Shape;39;p5"/>
          <p:cNvSpPr txBox="1"/>
          <p:nvPr>
            <p:ph idx="4" type="subTitle"/>
          </p:nvPr>
        </p:nvSpPr>
        <p:spPr>
          <a:xfrm>
            <a:off x="4801232" y="3927000"/>
            <a:ext cx="2265000" cy="67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2255875" y="-285107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6"/>
          <p:cNvSpPr/>
          <p:nvPr/>
        </p:nvSpPr>
        <p:spPr>
          <a:xfrm>
            <a:off x="6728725" y="2733050"/>
            <a:ext cx="4175400" cy="41754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6"/>
          <p:cNvSpPr txBox="1"/>
          <p:nvPr>
            <p:ph type="title"/>
          </p:nvPr>
        </p:nvSpPr>
        <p:spPr>
          <a:xfrm>
            <a:off x="713400" y="445025"/>
            <a:ext cx="77172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44" name="Google Shape;44;p6"/>
          <p:cNvGrpSpPr/>
          <p:nvPr/>
        </p:nvGrpSpPr>
        <p:grpSpPr>
          <a:xfrm>
            <a:off x="-14106" y="4439744"/>
            <a:ext cx="2913450" cy="579363"/>
            <a:chOff x="267350" y="-205412"/>
            <a:chExt cx="2913450" cy="579363"/>
          </a:xfrm>
        </p:grpSpPr>
        <p:cxnSp>
          <p:nvCxnSpPr>
            <p:cNvPr id="45" name="Google Shape;45;p6"/>
            <p:cNvCxnSpPr/>
            <p:nvPr/>
          </p:nvCxnSpPr>
          <p:spPr>
            <a:xfrm>
              <a:off x="267350" y="-205412"/>
              <a:ext cx="575700" cy="575700"/>
            </a:xfrm>
            <a:prstGeom prst="straightConnector1">
              <a:avLst/>
            </a:prstGeom>
            <a:noFill/>
            <a:ln cap="flat" cmpd="sng" w="9525">
              <a:solidFill>
                <a:schemeClr val="accent2"/>
              </a:solidFill>
              <a:prstDash val="solid"/>
              <a:round/>
              <a:headEnd len="med" w="med" type="none"/>
              <a:tailEnd len="med" w="med" type="none"/>
            </a:ln>
          </p:spPr>
        </p:cxnSp>
        <p:cxnSp>
          <p:nvCxnSpPr>
            <p:cNvPr id="46" name="Google Shape;46;p6"/>
            <p:cNvCxnSpPr/>
            <p:nvPr/>
          </p:nvCxnSpPr>
          <p:spPr>
            <a:xfrm>
              <a:off x="839600" y="373950"/>
              <a:ext cx="2341200" cy="0"/>
            </a:xfrm>
            <a:prstGeom prst="straightConnector1">
              <a:avLst/>
            </a:prstGeom>
            <a:noFill/>
            <a:ln cap="flat" cmpd="sng" w="9525">
              <a:solidFill>
                <a:schemeClr val="accent2"/>
              </a:solidFill>
              <a:prstDash val="solid"/>
              <a:round/>
              <a:headEnd len="med" w="med" type="none"/>
              <a:tailEnd len="med" w="med" type="oval"/>
            </a:ln>
          </p:spPr>
        </p:cxnSp>
      </p:grpSp>
      <p:grpSp>
        <p:nvGrpSpPr>
          <p:cNvPr id="47" name="Google Shape;47;p6"/>
          <p:cNvGrpSpPr/>
          <p:nvPr/>
        </p:nvGrpSpPr>
        <p:grpSpPr>
          <a:xfrm rot="10800000">
            <a:off x="6244656" y="124394"/>
            <a:ext cx="2913450" cy="579363"/>
            <a:chOff x="267350" y="-205412"/>
            <a:chExt cx="2913450" cy="579363"/>
          </a:xfrm>
        </p:grpSpPr>
        <p:cxnSp>
          <p:nvCxnSpPr>
            <p:cNvPr id="48" name="Google Shape;48;p6"/>
            <p:cNvCxnSpPr/>
            <p:nvPr/>
          </p:nvCxnSpPr>
          <p:spPr>
            <a:xfrm>
              <a:off x="267350" y="-205412"/>
              <a:ext cx="575700" cy="575700"/>
            </a:xfrm>
            <a:prstGeom prst="straightConnector1">
              <a:avLst/>
            </a:prstGeom>
            <a:noFill/>
            <a:ln cap="flat" cmpd="sng" w="9525">
              <a:solidFill>
                <a:schemeClr val="accent2"/>
              </a:solidFill>
              <a:prstDash val="solid"/>
              <a:round/>
              <a:headEnd len="med" w="med" type="none"/>
              <a:tailEnd len="med" w="med" type="none"/>
            </a:ln>
          </p:spPr>
        </p:cxnSp>
        <p:cxnSp>
          <p:nvCxnSpPr>
            <p:cNvPr id="49" name="Google Shape;49;p6"/>
            <p:cNvCxnSpPr/>
            <p:nvPr/>
          </p:nvCxnSpPr>
          <p:spPr>
            <a:xfrm>
              <a:off x="839600" y="373950"/>
              <a:ext cx="2341200" cy="0"/>
            </a:xfrm>
            <a:prstGeom prst="straightConnector1">
              <a:avLst/>
            </a:prstGeom>
            <a:noFill/>
            <a:ln cap="flat" cmpd="sng" w="9525">
              <a:solidFill>
                <a:schemeClr val="accent2"/>
              </a:solidFill>
              <a:prstDash val="solid"/>
              <a:round/>
              <a:headEnd len="med" w="med" type="none"/>
              <a:tailEnd len="med" w="med" type="oval"/>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0" name="Shape 50"/>
        <p:cNvGrpSpPr/>
        <p:nvPr/>
      </p:nvGrpSpPr>
      <p:grpSpPr>
        <a:xfrm>
          <a:off x="0" y="0"/>
          <a:ext cx="0" cy="0"/>
          <a:chOff x="0" y="0"/>
          <a:chExt cx="0" cy="0"/>
        </a:xfrm>
      </p:grpSpPr>
      <p:sp>
        <p:nvSpPr>
          <p:cNvPr id="51" name="Google Shape;51;p7"/>
          <p:cNvSpPr/>
          <p:nvPr/>
        </p:nvSpPr>
        <p:spPr>
          <a:xfrm>
            <a:off x="-1847350" y="2963200"/>
            <a:ext cx="4191000" cy="41910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7"/>
          <p:cNvSpPr/>
          <p:nvPr/>
        </p:nvSpPr>
        <p:spPr>
          <a:xfrm>
            <a:off x="267200" y="-2144650"/>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7"/>
          <p:cNvSpPr/>
          <p:nvPr/>
        </p:nvSpPr>
        <p:spPr>
          <a:xfrm>
            <a:off x="7248525" y="3463225"/>
            <a:ext cx="3438600" cy="34386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7"/>
          <p:cNvSpPr txBox="1"/>
          <p:nvPr>
            <p:ph type="title"/>
          </p:nvPr>
        </p:nvSpPr>
        <p:spPr>
          <a:xfrm>
            <a:off x="3968625" y="1569900"/>
            <a:ext cx="4039500" cy="6156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5" name="Google Shape;55;p7"/>
          <p:cNvSpPr txBox="1"/>
          <p:nvPr>
            <p:ph idx="1" type="subTitle"/>
          </p:nvPr>
        </p:nvSpPr>
        <p:spPr>
          <a:xfrm>
            <a:off x="3966525" y="2403900"/>
            <a:ext cx="4041600" cy="116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b="1" sz="1600"/>
            </a:lvl2pPr>
            <a:lvl3pPr lvl="2" rtl="0">
              <a:lnSpc>
                <a:spcPct val="100000"/>
              </a:lnSpc>
              <a:spcBef>
                <a:spcPts val="1200"/>
              </a:spcBef>
              <a:spcAft>
                <a:spcPts val="0"/>
              </a:spcAft>
              <a:buNone/>
              <a:defRPr b="1" sz="1600"/>
            </a:lvl3pPr>
            <a:lvl4pPr lvl="3" rtl="0">
              <a:lnSpc>
                <a:spcPct val="100000"/>
              </a:lnSpc>
              <a:spcBef>
                <a:spcPts val="1200"/>
              </a:spcBef>
              <a:spcAft>
                <a:spcPts val="0"/>
              </a:spcAft>
              <a:buNone/>
              <a:defRPr b="1" sz="1600"/>
            </a:lvl4pPr>
            <a:lvl5pPr lvl="4" rtl="0">
              <a:lnSpc>
                <a:spcPct val="100000"/>
              </a:lnSpc>
              <a:spcBef>
                <a:spcPts val="1200"/>
              </a:spcBef>
              <a:spcAft>
                <a:spcPts val="0"/>
              </a:spcAft>
              <a:buNone/>
              <a:defRPr b="1" sz="1600"/>
            </a:lvl5pPr>
            <a:lvl6pPr lvl="5" rtl="0">
              <a:lnSpc>
                <a:spcPct val="100000"/>
              </a:lnSpc>
              <a:spcBef>
                <a:spcPts val="1200"/>
              </a:spcBef>
              <a:spcAft>
                <a:spcPts val="0"/>
              </a:spcAft>
              <a:buNone/>
              <a:defRPr b="1" sz="1600"/>
            </a:lvl6pPr>
            <a:lvl7pPr lvl="6" rtl="0">
              <a:lnSpc>
                <a:spcPct val="100000"/>
              </a:lnSpc>
              <a:spcBef>
                <a:spcPts val="1200"/>
              </a:spcBef>
              <a:spcAft>
                <a:spcPts val="0"/>
              </a:spcAft>
              <a:buNone/>
              <a:defRPr b="1" sz="1600"/>
            </a:lvl7pPr>
            <a:lvl8pPr lvl="7" rtl="0">
              <a:lnSpc>
                <a:spcPct val="100000"/>
              </a:lnSpc>
              <a:spcBef>
                <a:spcPts val="1200"/>
              </a:spcBef>
              <a:spcAft>
                <a:spcPts val="0"/>
              </a:spcAft>
              <a:buNone/>
              <a:defRPr b="1" sz="1600"/>
            </a:lvl8pPr>
            <a:lvl9pPr lvl="8" rtl="0">
              <a:lnSpc>
                <a:spcPct val="100000"/>
              </a:lnSpc>
              <a:spcBef>
                <a:spcPts val="1200"/>
              </a:spcBef>
              <a:spcAft>
                <a:spcPts val="1200"/>
              </a:spcAft>
              <a:buNone/>
              <a:defRPr b="1" sz="16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6" name="Shape 56"/>
        <p:cNvGrpSpPr/>
        <p:nvPr/>
      </p:nvGrpSpPr>
      <p:grpSpPr>
        <a:xfrm>
          <a:off x="0" y="0"/>
          <a:ext cx="0" cy="0"/>
          <a:chOff x="0" y="0"/>
          <a:chExt cx="0" cy="0"/>
        </a:xfrm>
      </p:grpSpPr>
      <p:sp>
        <p:nvSpPr>
          <p:cNvPr id="57" name="Google Shape;57;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8" name="Shape 58"/>
        <p:cNvGrpSpPr/>
        <p:nvPr/>
      </p:nvGrpSpPr>
      <p:grpSpPr>
        <a:xfrm>
          <a:off x="0" y="0"/>
          <a:ext cx="0" cy="0"/>
          <a:chOff x="0" y="0"/>
          <a:chExt cx="0" cy="0"/>
        </a:xfrm>
      </p:grpSpPr>
      <p:sp>
        <p:nvSpPr>
          <p:cNvPr id="59" name="Google Shape;59;p9"/>
          <p:cNvSpPr/>
          <p:nvPr/>
        </p:nvSpPr>
        <p:spPr>
          <a:xfrm>
            <a:off x="2153675" y="1697900"/>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9"/>
          <p:cNvSpPr/>
          <p:nvPr/>
        </p:nvSpPr>
        <p:spPr>
          <a:xfrm>
            <a:off x="-1208625" y="-1334437"/>
            <a:ext cx="2489400" cy="24894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9"/>
          <p:cNvSpPr txBox="1"/>
          <p:nvPr>
            <p:ph idx="1" type="subTitle"/>
          </p:nvPr>
        </p:nvSpPr>
        <p:spPr>
          <a:xfrm>
            <a:off x="713400" y="1161450"/>
            <a:ext cx="3541200" cy="1416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2" name="Google Shape;62;p9"/>
          <p:cNvSpPr txBox="1"/>
          <p:nvPr>
            <p:ph idx="2" type="subTitle"/>
          </p:nvPr>
        </p:nvSpPr>
        <p:spPr>
          <a:xfrm>
            <a:off x="1815525" y="3248450"/>
            <a:ext cx="3645600" cy="92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2100"/>
              <a:buNone/>
              <a:defRPr sz="1600">
                <a:solidFill>
                  <a:schemeClr val="dk2"/>
                </a:solidFill>
              </a:defRPr>
            </a:lvl1pPr>
            <a:lvl2pPr lvl="1" rtl="0" algn="ctr">
              <a:lnSpc>
                <a:spcPct val="100000"/>
              </a:lnSpc>
              <a:spcBef>
                <a:spcPts val="0"/>
              </a:spcBef>
              <a:spcAft>
                <a:spcPts val="0"/>
              </a:spcAft>
              <a:buClr>
                <a:schemeClr val="dk2"/>
              </a:buClr>
              <a:buSzPts val="2100"/>
              <a:buNone/>
              <a:defRPr sz="2100">
                <a:solidFill>
                  <a:schemeClr val="dk2"/>
                </a:solidFill>
              </a:defRPr>
            </a:lvl2pPr>
            <a:lvl3pPr lvl="2" rtl="0" algn="ctr">
              <a:lnSpc>
                <a:spcPct val="100000"/>
              </a:lnSpc>
              <a:spcBef>
                <a:spcPts val="0"/>
              </a:spcBef>
              <a:spcAft>
                <a:spcPts val="0"/>
              </a:spcAft>
              <a:buClr>
                <a:schemeClr val="dk2"/>
              </a:buClr>
              <a:buSzPts val="2100"/>
              <a:buNone/>
              <a:defRPr sz="2100">
                <a:solidFill>
                  <a:schemeClr val="dk2"/>
                </a:solidFill>
              </a:defRPr>
            </a:lvl3pPr>
            <a:lvl4pPr lvl="3" rtl="0" algn="ctr">
              <a:lnSpc>
                <a:spcPct val="100000"/>
              </a:lnSpc>
              <a:spcBef>
                <a:spcPts val="0"/>
              </a:spcBef>
              <a:spcAft>
                <a:spcPts val="0"/>
              </a:spcAft>
              <a:buClr>
                <a:schemeClr val="dk2"/>
              </a:buClr>
              <a:buSzPts val="2100"/>
              <a:buNone/>
              <a:defRPr sz="2100">
                <a:solidFill>
                  <a:schemeClr val="dk2"/>
                </a:solidFill>
              </a:defRPr>
            </a:lvl4pPr>
            <a:lvl5pPr lvl="4" rtl="0" algn="ctr">
              <a:lnSpc>
                <a:spcPct val="100000"/>
              </a:lnSpc>
              <a:spcBef>
                <a:spcPts val="0"/>
              </a:spcBef>
              <a:spcAft>
                <a:spcPts val="0"/>
              </a:spcAft>
              <a:buClr>
                <a:schemeClr val="dk2"/>
              </a:buClr>
              <a:buSzPts val="2100"/>
              <a:buNone/>
              <a:defRPr sz="2100">
                <a:solidFill>
                  <a:schemeClr val="dk2"/>
                </a:solidFill>
              </a:defRPr>
            </a:lvl5pPr>
            <a:lvl6pPr lvl="5" rtl="0" algn="ctr">
              <a:lnSpc>
                <a:spcPct val="100000"/>
              </a:lnSpc>
              <a:spcBef>
                <a:spcPts val="0"/>
              </a:spcBef>
              <a:spcAft>
                <a:spcPts val="0"/>
              </a:spcAft>
              <a:buClr>
                <a:schemeClr val="dk2"/>
              </a:buClr>
              <a:buSzPts val="2100"/>
              <a:buNone/>
              <a:defRPr sz="2100">
                <a:solidFill>
                  <a:schemeClr val="dk2"/>
                </a:solidFill>
              </a:defRPr>
            </a:lvl6pPr>
            <a:lvl7pPr lvl="6" rtl="0" algn="ctr">
              <a:lnSpc>
                <a:spcPct val="100000"/>
              </a:lnSpc>
              <a:spcBef>
                <a:spcPts val="0"/>
              </a:spcBef>
              <a:spcAft>
                <a:spcPts val="0"/>
              </a:spcAft>
              <a:buClr>
                <a:schemeClr val="dk2"/>
              </a:buClr>
              <a:buSzPts val="2100"/>
              <a:buNone/>
              <a:defRPr sz="2100">
                <a:solidFill>
                  <a:schemeClr val="dk2"/>
                </a:solidFill>
              </a:defRPr>
            </a:lvl7pPr>
            <a:lvl8pPr lvl="7" rtl="0" algn="ctr">
              <a:lnSpc>
                <a:spcPct val="100000"/>
              </a:lnSpc>
              <a:spcBef>
                <a:spcPts val="0"/>
              </a:spcBef>
              <a:spcAft>
                <a:spcPts val="0"/>
              </a:spcAft>
              <a:buClr>
                <a:schemeClr val="dk2"/>
              </a:buClr>
              <a:buSzPts val="2100"/>
              <a:buNone/>
              <a:defRPr sz="2100">
                <a:solidFill>
                  <a:schemeClr val="dk2"/>
                </a:solidFill>
              </a:defRPr>
            </a:lvl8pPr>
            <a:lvl9pPr lvl="8" rtl="0" algn="ctr">
              <a:lnSpc>
                <a:spcPct val="100000"/>
              </a:lnSpc>
              <a:spcBef>
                <a:spcPts val="0"/>
              </a:spcBef>
              <a:spcAft>
                <a:spcPts val="0"/>
              </a:spcAft>
              <a:buClr>
                <a:schemeClr val="dk2"/>
              </a:buClr>
              <a:buSzPts val="2100"/>
              <a:buNone/>
              <a:defRPr sz="2100">
                <a:solidFill>
                  <a:schemeClr val="dk2"/>
                </a:solidFill>
              </a:defRPr>
            </a:lvl9pPr>
          </a:lstStyle>
          <a:p/>
        </p:txBody>
      </p:sp>
      <p:sp>
        <p:nvSpPr>
          <p:cNvPr id="63" name="Google Shape;63;p9"/>
          <p:cNvSpPr txBox="1"/>
          <p:nvPr>
            <p:ph type="title"/>
          </p:nvPr>
        </p:nvSpPr>
        <p:spPr>
          <a:xfrm>
            <a:off x="713400" y="445025"/>
            <a:ext cx="771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4" name="Shape 64"/>
        <p:cNvGrpSpPr/>
        <p:nvPr/>
      </p:nvGrpSpPr>
      <p:grpSpPr>
        <a:xfrm>
          <a:off x="0" y="0"/>
          <a:ext cx="0" cy="0"/>
          <a:chOff x="0" y="0"/>
          <a:chExt cx="0" cy="0"/>
        </a:xfrm>
      </p:grpSpPr>
      <p:sp>
        <p:nvSpPr>
          <p:cNvPr id="65" name="Google Shape;65;p10"/>
          <p:cNvSpPr txBox="1"/>
          <p:nvPr>
            <p:ph type="title"/>
          </p:nvPr>
        </p:nvSpPr>
        <p:spPr>
          <a:xfrm>
            <a:off x="1012125" y="397400"/>
            <a:ext cx="2811000" cy="923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1.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1"/>
            </a:gs>
            <a:gs pos="100000">
              <a:schemeClr val="dk2"/>
            </a:gs>
          </a:gsLst>
          <a:lin ang="2698631"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400" y="445025"/>
            <a:ext cx="77172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Share Tech"/>
              <a:buNone/>
              <a:defRPr b="1"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b="1"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b="1"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b="1"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b="1"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b="1"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b="1"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b="1"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b="1" sz="2800">
                <a:solidFill>
                  <a:schemeClr val="lt1"/>
                </a:solidFill>
                <a:latin typeface="Share Tech"/>
                <a:ea typeface="Share Tech"/>
                <a:cs typeface="Share Tech"/>
                <a:sym typeface="Share Tech"/>
              </a:defRPr>
            </a:lvl9pPr>
          </a:lstStyle>
          <a:p/>
        </p:txBody>
      </p:sp>
      <p:sp>
        <p:nvSpPr>
          <p:cNvPr id="7" name="Google Shape;7;p1"/>
          <p:cNvSpPr txBox="1"/>
          <p:nvPr>
            <p:ph idx="1" type="body"/>
          </p:nvPr>
        </p:nvSpPr>
        <p:spPr>
          <a:xfrm>
            <a:off x="713400" y="1152475"/>
            <a:ext cx="77172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lt1"/>
              </a:buClr>
              <a:buSzPts val="1800"/>
              <a:buFont typeface="Abel"/>
              <a:buChar char="●"/>
              <a:defRPr sz="1800">
                <a:solidFill>
                  <a:schemeClr val="lt1"/>
                </a:solidFill>
                <a:latin typeface="Abel"/>
                <a:ea typeface="Abel"/>
                <a:cs typeface="Abel"/>
                <a:sym typeface="Abel"/>
              </a:defRPr>
            </a:lvl1pPr>
            <a:lvl2pPr indent="-317500" lvl="1" marL="9144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2pPr>
            <a:lvl3pPr indent="-317500" lvl="2" marL="13716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3pPr>
            <a:lvl4pPr indent="-317500" lvl="3" marL="18288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4pPr>
            <a:lvl5pPr indent="-317500" lvl="4" marL="22860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5pPr>
            <a:lvl6pPr indent="-317500" lvl="5" marL="27432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6pPr>
            <a:lvl7pPr indent="-317500" lvl="6" marL="32004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7pPr>
            <a:lvl8pPr indent="-317500" lvl="7" marL="36576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8pPr>
            <a:lvl9pPr indent="-317500" lvl="8" marL="41148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76" name="Shape 276"/>
        <p:cNvGrpSpPr/>
        <p:nvPr/>
      </p:nvGrpSpPr>
      <p:grpSpPr>
        <a:xfrm>
          <a:off x="0" y="0"/>
          <a:ext cx="0" cy="0"/>
          <a:chOff x="0" y="0"/>
          <a:chExt cx="0" cy="0"/>
        </a:xfrm>
      </p:grpSpPr>
      <p:sp>
        <p:nvSpPr>
          <p:cNvPr id="277" name="Google Shape;277;p29"/>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78" name="Google Shape;278;p29"/>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5"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image" Target="../media/image1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 Id="rId3" Type="http://schemas.openxmlformats.org/officeDocument/2006/relationships/image" Target="../media/image1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zQrVumU-Pr2JQdFqpWF4RT2MJp5h_9XOwpCXQz5YUI0/copy" TargetMode="External"/><Relationship Id="rId5"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zQrVumU-Pr2JQdFqpWF4RT2MJp5h_9XOwpCXQz5YUI0/copy" TargetMode="External"/><Relationship Id="rId5"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29.xml"/><Relationship Id="rId5" Type="http://schemas.openxmlformats.org/officeDocument/2006/relationships/hyperlink" Target="http://bit.ly/33VAFh3" TargetMode="External"/><Relationship Id="rId6" Type="http://schemas.openxmlformats.org/officeDocument/2006/relationships/slide" Target="/ppt/slides/slide27.xml"/><Relationship Id="rId7" Type="http://schemas.openxmlformats.org/officeDocument/2006/relationships/slide" Target="/ppt/slides/slide26.xml"/><Relationship Id="rId8" Type="http://schemas.openxmlformats.org/officeDocument/2006/relationships/slide" Target="/ppt/slides/slide28.xml"/><Relationship Id="rId11" Type="http://schemas.openxmlformats.org/officeDocument/2006/relationships/slide" Target="/ppt/slides/slide31.xml"/><Relationship Id="rId10" Type="http://schemas.openxmlformats.org/officeDocument/2006/relationships/slide" Target="/ppt/slides/slide31.xml"/><Relationship Id="rId13" Type="http://schemas.openxmlformats.org/officeDocument/2006/relationships/hyperlink" Target="https://storyset.com/?utm_source=slidesgo_template&amp;utm_medium=referral-link&amp;utm_campaign=slidesgo_contents_of_this_template&amp;utm_term=storyset&amp;utm_content=storyset" TargetMode="External"/><Relationship Id="rId12" Type="http://schemas.openxmlformats.org/officeDocument/2006/relationships/slide" Target="/ppt/slides/slide32.xml"/><Relationship Id="rId15" Type="http://schemas.openxmlformats.org/officeDocument/2006/relationships/slide" Target="/ppt/slides/slide33.xml"/><Relationship Id="rId14" Type="http://schemas.openxmlformats.org/officeDocument/2006/relationships/slide" Target="/ppt/slides/slide33.xml"/><Relationship Id="rId16" Type="http://schemas.openxmlformats.org/officeDocument/2006/relationships/slide" Target="/ppt/slides/slide3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12.jpg"/><Relationship Id="rId4" Type="http://schemas.openxmlformats.org/officeDocument/2006/relationships/image" Target="../media/image1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image" Target="../media/image16.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 Id="rId3" Type="http://schemas.openxmlformats.org/officeDocument/2006/relationships/hyperlink" Target="https://www.freepik.com/free-photo/electric-cars-parking-lot-charging_14371077.htm/?utm_source=slidesgo_template&amp;utm_medium=referral-link&amp;utm_campaign=sg_resources&amp;utm_content=freepik" TargetMode="External"/><Relationship Id="rId4" Type="http://schemas.openxmlformats.org/officeDocument/2006/relationships/hyperlink" Target="https://www.freepik.com/free-photo/electric-car-charging-station-close-up_14371082.htm/?utm_source=slidesgo_template&amp;utm_medium=referral-link&amp;utm_campaign=sg_resources&amp;utm_content=freepik" TargetMode="External"/><Relationship Id="rId9" Type="http://schemas.openxmlformats.org/officeDocument/2006/relationships/hyperlink" Target="https://www.freepik.com/free-photo/3d-electric-car-charging_14371076.htm/?utm_source=slidesgo_template&amp;utm_medium=referral-link&amp;utm_campaign=sg_resources&amp;utm_content=freepik" TargetMode="External"/><Relationship Id="rId5" Type="http://schemas.openxmlformats.org/officeDocument/2006/relationships/hyperlink" Target="https://www.freepik.com/free-photo/top-view-electric-cars-parking-lot_14371081.htm/?utm_source=slidesgo_template&amp;utm_medium=referral-link&amp;utm_campaign=sg_resources&amp;utm_content=freepik" TargetMode="External"/><Relationship Id="rId6" Type="http://schemas.openxmlformats.org/officeDocument/2006/relationships/hyperlink" Target="https://www.freepik.com/free-photo/3d-electric-cars-parking-lot_14371090.htm/?utm_source=slidesgo_template&amp;utm_medium=referral-link&amp;utm_campaign=sg_resources&amp;utm_content=freepik" TargetMode="External"/><Relationship Id="rId7" Type="http://schemas.openxmlformats.org/officeDocument/2006/relationships/hyperlink" Target="https://www.freepik.com/free-photo/3d-electric-car-charging-station_14371080.htm/?utm_source=slidesgo_template&amp;utm_medium=referral-link&amp;utm_campaign=sg_resources&amp;utm_content=freepik" TargetMode="External"/><Relationship Id="rId8" Type="http://schemas.openxmlformats.org/officeDocument/2006/relationships/hyperlink" Target="https://www.freepik.com/free-photo/3d-electric-car-parked_14371083.htm/?utm_source=slidesgo_template&amp;utm_medium=referral-link&amp;utm_campaign=sg_resources&amp;utm_content=freepik"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hyperlink" Target="https://www.freepik.com/free-photo/3d-electric-car-with-charged-battery_14371100.htm/?utm_source=slidesgo_template&amp;utm_medium=referral-link&amp;utm_campaign=sg_resources&amp;utm_content=freepik" TargetMode="External"/><Relationship Id="rId4" Type="http://schemas.openxmlformats.org/officeDocument/2006/relationships/hyperlink" Target="https://www.freepik.com/free-photo/3d-electric-car-with-charged-battery-symbol_14371092.htm/?utm_source=slidesgo_template&amp;utm_medium=referral-link&amp;utm_campaign=sg_resources&amp;utm_content=freepik" TargetMode="External"/><Relationship Id="rId9" Type="http://schemas.openxmlformats.org/officeDocument/2006/relationships/hyperlink" Target="https://www.freepik.com/free-photo/3d-electric-car-building_14371084.htm/?utm_source=slidesgo_template&amp;utm_medium=referral-link&amp;utm_campaign=sg_resources&amp;utm_content=freepik" TargetMode="External"/><Relationship Id="rId5" Type="http://schemas.openxmlformats.org/officeDocument/2006/relationships/hyperlink" Target="https://www.freepik.com/free-photo/3d-electric-car-charging-station_14371094.htm/?utm_source=slidesgo_template&amp;utm_medium=referral-link&amp;utm_campaign=sg_resources&amp;utm_content=freepik" TargetMode="External"/><Relationship Id="rId6" Type="http://schemas.openxmlformats.org/officeDocument/2006/relationships/hyperlink" Target="https://www.freepik.com/free-photo/top-view-electric-cars-charging_14371078.htm/?utm_source=slidesgo_template&amp;utm_medium=referral-link&amp;utm_campaign=sg_resources&amp;utm_content=freepik" TargetMode="External"/><Relationship Id="rId7" Type="http://schemas.openxmlformats.org/officeDocument/2006/relationships/hyperlink" Target="https://www.freepik.com/free-photo/electric-car-charging-station_14371079.htm/?utm_source=slidesgo_template&amp;utm_medium=referral-link&amp;utm_campaign=sg_resources&amp;utm_content=freepik" TargetMode="External"/><Relationship Id="rId8" Type="http://schemas.openxmlformats.org/officeDocument/2006/relationships/hyperlink" Target="https://www.freepik.com/free-photo/high-angle-electric-car-streer_14371075.htm/?utm_source=slidesgo_template&amp;utm_medium=referral-link&amp;utm_campaign=sg_resources&amp;utm_content=freepik" TargetMode="External"/><Relationship Id="rId11" Type="http://schemas.openxmlformats.org/officeDocument/2006/relationships/hyperlink" Target="https://www.freepik.com/free-photo/3d-electric-truck-street_14371089.htm/?utm_source=slidesgo_template&amp;utm_medium=referral-link&amp;utm_campaign=sg_resources&amp;utm_content=freepik" TargetMode="External"/><Relationship Id="rId10" Type="http://schemas.openxmlformats.org/officeDocument/2006/relationships/hyperlink" Target="https://www.freepik.com/free-photo/close-up-electric-car-model-charging_14371086.htm/?utm_source=slidesgo_template&amp;utm_medium=referral-link&amp;utm_campaign=sg_resources&amp;utm_content=freepik" TargetMode="External"/><Relationship Id="rId13" Type="http://schemas.openxmlformats.org/officeDocument/2006/relationships/hyperlink" Target="https://www.freepik.com/free-photo/man-gas-station-with-car-close-up_13260376.htm/?utm_source=slidesgo_template&amp;utm_medium=referral-link&amp;utm_campaign=sg_resources&amp;utm_content=freepik" TargetMode="External"/><Relationship Id="rId12" Type="http://schemas.openxmlformats.org/officeDocument/2006/relationships/hyperlink" Target="https://www.freepik.com/free-photo/close-up-3d-electric-car-model-charging_14371088.htm/?utm_source=slidesgo_template&amp;utm_medium=referral-link&amp;utm_campaign=sg_resources&amp;utm_content=freepik" TargetMode="External"/><Relationship Id="rId15" Type="http://schemas.openxmlformats.org/officeDocument/2006/relationships/hyperlink" Target="https://www.freepik.com/free-photo/business-teammates-working-late_14958865.htm/?utm_source=slidesgo_template&amp;utm_medium=referral-link&amp;utm_campaign=sg_resources&amp;utm_content=freepik" TargetMode="External"/><Relationship Id="rId14" Type="http://schemas.openxmlformats.org/officeDocument/2006/relationships/hyperlink" Target="https://www.freepik.com/free-photo/business-man-working-late-office_14958924.htm/?utm_source=slidesgo_template&amp;utm_medium=referral-link&amp;utm_campaign=sg_resources&amp;utm_content=freepik"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9.xml"/><Relationship Id="rId3" Type="http://schemas.openxmlformats.org/officeDocument/2006/relationships/hyperlink" Target="http://bit.ly/2PfT4lq" TargetMode="External"/><Relationship Id="rId4" Type="http://schemas.openxmlformats.org/officeDocument/2006/relationships/slide" Target="/ppt/slides/slide2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0.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1.xml"/><Relationship Id="rId3" Type="http://schemas.openxmlformats.org/officeDocument/2006/relationships/hyperlink" Target="https://fonts.google.com/specimen/Share+Tech" TargetMode="External"/><Relationship Id="rId4" Type="http://schemas.openxmlformats.org/officeDocument/2006/relationships/hyperlink" Target="https://fonts.google.com/specimen/Abel"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7.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6.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9.gif"/><Relationship Id="rId14" Type="http://schemas.openxmlformats.org/officeDocument/2006/relationships/image" Target="../media/image5.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10.gif"/><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3.xml"/><Relationship Id="rId3" Type="http://schemas.openxmlformats.org/officeDocument/2006/relationships/hyperlink" Target="https://bit.ly/2ZjL1pd"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 Id="rId3" Type="http://schemas.openxmlformats.org/officeDocument/2006/relationships/hyperlink" Target="https://chrome.google.com/webstore/detail/flaticon-for-gsuit-gslide/haekgjfnhhdkgfgmldhfokhmfkgmciba"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6.xml"/><Relationship Id="rId3" Type="http://schemas.openxmlformats.org/officeDocument/2006/relationships/hyperlink" Target="http://bit.ly/2PfT4lq" TargetMode="External"/><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image" Target="../media/image1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 Id="rId3"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1"/>
            </a:gs>
            <a:gs pos="100000">
              <a:schemeClr val="dk2"/>
            </a:gs>
          </a:gsLst>
          <a:lin ang="2700006" scaled="0"/>
        </a:gradFill>
      </p:bgPr>
    </p:bg>
    <p:spTree>
      <p:nvGrpSpPr>
        <p:cNvPr id="283" name="Shape 283"/>
        <p:cNvGrpSpPr/>
        <p:nvPr/>
      </p:nvGrpSpPr>
      <p:grpSpPr>
        <a:xfrm>
          <a:off x="0" y="0"/>
          <a:ext cx="0" cy="0"/>
          <a:chOff x="0" y="0"/>
          <a:chExt cx="0" cy="0"/>
        </a:xfrm>
      </p:grpSpPr>
      <p:pic>
        <p:nvPicPr>
          <p:cNvPr id="284" name="Google Shape;284;p31"/>
          <p:cNvPicPr preferRelativeResize="0"/>
          <p:nvPr/>
        </p:nvPicPr>
        <p:blipFill>
          <a:blip r:embed="rId3">
            <a:alphaModFix/>
          </a:blip>
          <a:stretch>
            <a:fillRect/>
          </a:stretch>
        </p:blipFill>
        <p:spPr>
          <a:xfrm>
            <a:off x="3231475" y="1085150"/>
            <a:ext cx="5912400" cy="4064700"/>
          </a:xfrm>
          <a:prstGeom prst="snip2DiagRect">
            <a:avLst>
              <a:gd fmla="val 0" name="adj1"/>
              <a:gd fmla="val 16667" name="adj2"/>
            </a:avLst>
          </a:prstGeom>
          <a:noFill/>
          <a:ln>
            <a:noFill/>
          </a:ln>
        </p:spPr>
      </p:pic>
      <p:sp>
        <p:nvSpPr>
          <p:cNvPr id="285" name="Google Shape;285;p31"/>
          <p:cNvSpPr/>
          <p:nvPr/>
        </p:nvSpPr>
        <p:spPr>
          <a:xfrm>
            <a:off x="332275" y="319250"/>
            <a:ext cx="5121600" cy="2704500"/>
          </a:xfrm>
          <a:prstGeom prst="snip2DiagRect">
            <a:avLst>
              <a:gd fmla="val 0" name="adj1"/>
              <a:gd fmla="val 16667" name="adj2"/>
            </a:avLst>
          </a:prstGeom>
          <a:solidFill>
            <a:srgbClr val="030325">
              <a:alpha val="31279"/>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1"/>
          <p:cNvSpPr/>
          <p:nvPr/>
        </p:nvSpPr>
        <p:spPr>
          <a:xfrm>
            <a:off x="748375" y="2337925"/>
            <a:ext cx="4416900" cy="461700"/>
          </a:xfrm>
          <a:prstGeom prst="snip2DiagRect">
            <a:avLst>
              <a:gd fmla="val 0" name="adj1"/>
              <a:gd fmla="val 41493"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1"/>
          <p:cNvSpPr txBox="1"/>
          <p:nvPr>
            <p:ph type="ctrTitle"/>
          </p:nvPr>
        </p:nvSpPr>
        <p:spPr>
          <a:xfrm>
            <a:off x="734350" y="196350"/>
            <a:ext cx="4959600" cy="200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Electric Car</a:t>
            </a:r>
            <a:endParaRPr/>
          </a:p>
          <a:p>
            <a:pPr indent="0" lvl="0" marL="0" rtl="0" algn="l">
              <a:spcBef>
                <a:spcPts val="0"/>
              </a:spcBef>
              <a:spcAft>
                <a:spcPts val="0"/>
              </a:spcAft>
              <a:buNone/>
            </a:pPr>
            <a:r>
              <a:rPr lang="en"/>
              <a:t>Project Proposal</a:t>
            </a:r>
            <a:endParaRPr/>
          </a:p>
        </p:txBody>
      </p:sp>
      <p:sp>
        <p:nvSpPr>
          <p:cNvPr id="288" name="Google Shape;288;p31"/>
          <p:cNvSpPr txBox="1"/>
          <p:nvPr>
            <p:ph idx="1" type="subTitle"/>
          </p:nvPr>
        </p:nvSpPr>
        <p:spPr>
          <a:xfrm>
            <a:off x="1030675" y="2337913"/>
            <a:ext cx="3852300" cy="461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t>Here is where your presentation begins</a:t>
            </a:r>
            <a:endParaRPr/>
          </a:p>
        </p:txBody>
      </p:sp>
      <p:grpSp>
        <p:nvGrpSpPr>
          <p:cNvPr id="289" name="Google Shape;289;p31"/>
          <p:cNvGrpSpPr/>
          <p:nvPr/>
        </p:nvGrpSpPr>
        <p:grpSpPr>
          <a:xfrm>
            <a:off x="713275" y="3343925"/>
            <a:ext cx="987245" cy="256500"/>
            <a:chOff x="713275" y="4065425"/>
            <a:chExt cx="987245" cy="256500"/>
          </a:xfrm>
        </p:grpSpPr>
        <p:sp>
          <p:nvSpPr>
            <p:cNvPr id="290" name="Google Shape;290;p31"/>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1"/>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1"/>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31"/>
          <p:cNvGrpSpPr/>
          <p:nvPr/>
        </p:nvGrpSpPr>
        <p:grpSpPr>
          <a:xfrm flipH="1">
            <a:off x="5249200" y="3311600"/>
            <a:ext cx="3971000" cy="1636900"/>
            <a:chOff x="-790200" y="-1262950"/>
            <a:chExt cx="3971000" cy="1636900"/>
          </a:xfrm>
        </p:grpSpPr>
        <p:cxnSp>
          <p:nvCxnSpPr>
            <p:cNvPr id="294" name="Google Shape;294;p31"/>
            <p:cNvCxnSpPr/>
            <p:nvPr/>
          </p:nvCxnSpPr>
          <p:spPr>
            <a:xfrm>
              <a:off x="-790200" y="-1262950"/>
              <a:ext cx="1633200" cy="1633200"/>
            </a:xfrm>
            <a:prstGeom prst="straightConnector1">
              <a:avLst/>
            </a:prstGeom>
            <a:noFill/>
            <a:ln cap="flat" cmpd="sng" w="9525">
              <a:solidFill>
                <a:schemeClr val="accent2"/>
              </a:solidFill>
              <a:prstDash val="solid"/>
              <a:round/>
              <a:headEnd len="med" w="med" type="none"/>
              <a:tailEnd len="med" w="med" type="none"/>
            </a:ln>
          </p:spPr>
        </p:cxnSp>
        <p:cxnSp>
          <p:nvCxnSpPr>
            <p:cNvPr id="295" name="Google Shape;295;p31"/>
            <p:cNvCxnSpPr/>
            <p:nvPr/>
          </p:nvCxnSpPr>
          <p:spPr>
            <a:xfrm>
              <a:off x="839600" y="373950"/>
              <a:ext cx="2341200" cy="0"/>
            </a:xfrm>
            <a:prstGeom prst="straightConnector1">
              <a:avLst/>
            </a:prstGeom>
            <a:noFill/>
            <a:ln cap="flat" cmpd="sng" w="9525">
              <a:solidFill>
                <a:schemeClr val="accent2"/>
              </a:solidFill>
              <a:prstDash val="solid"/>
              <a:round/>
              <a:headEnd len="med" w="med" type="none"/>
              <a:tailEnd len="med" w="med" type="oval"/>
            </a:ln>
          </p:spPr>
        </p:cxnSp>
      </p:grpSp>
      <p:grpSp>
        <p:nvGrpSpPr>
          <p:cNvPr id="296" name="Google Shape;296;p31"/>
          <p:cNvGrpSpPr/>
          <p:nvPr/>
        </p:nvGrpSpPr>
        <p:grpSpPr>
          <a:xfrm>
            <a:off x="5205411" y="-75307"/>
            <a:ext cx="1728661" cy="837300"/>
            <a:chOff x="5205411" y="-75307"/>
            <a:chExt cx="1728661" cy="837300"/>
          </a:xfrm>
        </p:grpSpPr>
        <p:cxnSp>
          <p:nvCxnSpPr>
            <p:cNvPr id="297" name="Google Shape;297;p31"/>
            <p:cNvCxnSpPr/>
            <p:nvPr/>
          </p:nvCxnSpPr>
          <p:spPr>
            <a:xfrm>
              <a:off x="5205411" y="-75307"/>
              <a:ext cx="837300" cy="837300"/>
            </a:xfrm>
            <a:prstGeom prst="straightConnector1">
              <a:avLst/>
            </a:prstGeom>
            <a:noFill/>
            <a:ln cap="flat" cmpd="sng" w="9525">
              <a:solidFill>
                <a:schemeClr val="accent2"/>
              </a:solidFill>
              <a:prstDash val="solid"/>
              <a:round/>
              <a:headEnd len="med" w="med" type="none"/>
              <a:tailEnd len="med" w="med" type="oval"/>
            </a:ln>
          </p:spPr>
        </p:cxnSp>
        <p:cxnSp>
          <p:nvCxnSpPr>
            <p:cNvPr id="298" name="Google Shape;298;p31"/>
            <p:cNvCxnSpPr/>
            <p:nvPr/>
          </p:nvCxnSpPr>
          <p:spPr>
            <a:xfrm>
              <a:off x="5651144" y="-75307"/>
              <a:ext cx="837300" cy="837300"/>
            </a:xfrm>
            <a:prstGeom prst="straightConnector1">
              <a:avLst/>
            </a:prstGeom>
            <a:noFill/>
            <a:ln cap="flat" cmpd="sng" w="9525">
              <a:solidFill>
                <a:schemeClr val="accent2"/>
              </a:solidFill>
              <a:prstDash val="solid"/>
              <a:round/>
              <a:headEnd len="med" w="med" type="none"/>
              <a:tailEnd len="med" w="med" type="oval"/>
            </a:ln>
          </p:spPr>
        </p:cxnSp>
        <p:cxnSp>
          <p:nvCxnSpPr>
            <p:cNvPr id="299" name="Google Shape;299;p31"/>
            <p:cNvCxnSpPr/>
            <p:nvPr/>
          </p:nvCxnSpPr>
          <p:spPr>
            <a:xfrm>
              <a:off x="6096772" y="-75307"/>
              <a:ext cx="837300" cy="837300"/>
            </a:xfrm>
            <a:prstGeom prst="straightConnector1">
              <a:avLst/>
            </a:prstGeom>
            <a:noFill/>
            <a:ln cap="flat" cmpd="sng" w="9525">
              <a:solidFill>
                <a:schemeClr val="accent2"/>
              </a:solidFill>
              <a:prstDash val="solid"/>
              <a:round/>
              <a:headEnd len="med" w="med" type="none"/>
              <a:tailEnd len="med" w="med" type="oval"/>
            </a:ln>
          </p:spPr>
        </p:cxnSp>
      </p:grpSp>
      <p:grpSp>
        <p:nvGrpSpPr>
          <p:cNvPr id="300" name="Google Shape;300;p31"/>
          <p:cNvGrpSpPr/>
          <p:nvPr/>
        </p:nvGrpSpPr>
        <p:grpSpPr>
          <a:xfrm rot="10800000">
            <a:off x="1821299" y="4404518"/>
            <a:ext cx="1728661" cy="837300"/>
            <a:chOff x="5205411" y="-75307"/>
            <a:chExt cx="1728661" cy="837300"/>
          </a:xfrm>
        </p:grpSpPr>
        <p:cxnSp>
          <p:nvCxnSpPr>
            <p:cNvPr id="301" name="Google Shape;301;p31"/>
            <p:cNvCxnSpPr/>
            <p:nvPr/>
          </p:nvCxnSpPr>
          <p:spPr>
            <a:xfrm>
              <a:off x="5205411" y="-75307"/>
              <a:ext cx="837300" cy="837300"/>
            </a:xfrm>
            <a:prstGeom prst="straightConnector1">
              <a:avLst/>
            </a:prstGeom>
            <a:noFill/>
            <a:ln cap="flat" cmpd="sng" w="9525">
              <a:solidFill>
                <a:schemeClr val="accent2"/>
              </a:solidFill>
              <a:prstDash val="solid"/>
              <a:round/>
              <a:headEnd len="med" w="med" type="none"/>
              <a:tailEnd len="med" w="med" type="oval"/>
            </a:ln>
          </p:spPr>
        </p:cxnSp>
        <p:cxnSp>
          <p:nvCxnSpPr>
            <p:cNvPr id="302" name="Google Shape;302;p31"/>
            <p:cNvCxnSpPr/>
            <p:nvPr/>
          </p:nvCxnSpPr>
          <p:spPr>
            <a:xfrm>
              <a:off x="5651144" y="-75307"/>
              <a:ext cx="837300" cy="837300"/>
            </a:xfrm>
            <a:prstGeom prst="straightConnector1">
              <a:avLst/>
            </a:prstGeom>
            <a:noFill/>
            <a:ln cap="flat" cmpd="sng" w="9525">
              <a:solidFill>
                <a:schemeClr val="accent2"/>
              </a:solidFill>
              <a:prstDash val="solid"/>
              <a:round/>
              <a:headEnd len="med" w="med" type="none"/>
              <a:tailEnd len="med" w="med" type="oval"/>
            </a:ln>
          </p:spPr>
        </p:cxnSp>
        <p:cxnSp>
          <p:nvCxnSpPr>
            <p:cNvPr id="303" name="Google Shape;303;p31"/>
            <p:cNvCxnSpPr/>
            <p:nvPr/>
          </p:nvCxnSpPr>
          <p:spPr>
            <a:xfrm>
              <a:off x="6096772" y="-75307"/>
              <a:ext cx="837300" cy="837300"/>
            </a:xfrm>
            <a:prstGeom prst="straightConnector1">
              <a:avLst/>
            </a:prstGeom>
            <a:noFill/>
            <a:ln cap="flat" cmpd="sng" w="9525">
              <a:solidFill>
                <a:schemeClr val="accent2"/>
              </a:solidFill>
              <a:prstDash val="solid"/>
              <a:round/>
              <a:headEnd len="med" w="med" type="none"/>
              <a:tailEnd len="med" w="med" type="oval"/>
            </a:ln>
          </p:spPr>
        </p:cxn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pic>
        <p:nvPicPr>
          <p:cNvPr id="515" name="Google Shape;515;p40"/>
          <p:cNvPicPr preferRelativeResize="0"/>
          <p:nvPr/>
        </p:nvPicPr>
        <p:blipFill>
          <a:blip r:embed="rId3">
            <a:alphaModFix/>
          </a:blip>
          <a:stretch>
            <a:fillRect/>
          </a:stretch>
        </p:blipFill>
        <p:spPr>
          <a:xfrm>
            <a:off x="0" y="0"/>
            <a:ext cx="5616225" cy="3242000"/>
          </a:xfrm>
          <a:prstGeom prst="rect">
            <a:avLst/>
          </a:prstGeom>
          <a:noFill/>
          <a:ln>
            <a:noFill/>
          </a:ln>
        </p:spPr>
      </p:pic>
      <p:sp>
        <p:nvSpPr>
          <p:cNvPr id="516" name="Google Shape;516;p40"/>
          <p:cNvSpPr/>
          <p:nvPr/>
        </p:nvSpPr>
        <p:spPr>
          <a:xfrm flipH="1">
            <a:off x="4133701" y="1762199"/>
            <a:ext cx="5010300" cy="3381300"/>
          </a:xfrm>
          <a:prstGeom prst="snip1Rect">
            <a:avLst>
              <a:gd fmla="val 43873"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0"/>
          <p:cNvSpPr txBox="1"/>
          <p:nvPr>
            <p:ph type="title"/>
          </p:nvPr>
        </p:nvSpPr>
        <p:spPr>
          <a:xfrm>
            <a:off x="5727450" y="2469075"/>
            <a:ext cx="2694300" cy="615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FUTURE</a:t>
            </a:r>
            <a:endParaRPr/>
          </a:p>
        </p:txBody>
      </p:sp>
      <p:sp>
        <p:nvSpPr>
          <p:cNvPr id="518" name="Google Shape;518;p40"/>
          <p:cNvSpPr txBox="1"/>
          <p:nvPr>
            <p:ph idx="1" type="subTitle"/>
          </p:nvPr>
        </p:nvSpPr>
        <p:spPr>
          <a:xfrm>
            <a:off x="5727451" y="3513212"/>
            <a:ext cx="2694300" cy="923400"/>
          </a:xfrm>
          <a:prstGeom prst="rect">
            <a:avLst/>
          </a:prstGeom>
        </p:spPr>
        <p:txBody>
          <a:bodyPr anchorCtr="0" anchor="t" bIns="91425" lIns="91425" spcFirstLastPara="1" rIns="91425" wrap="square" tIns="91425">
            <a:noAutofit/>
          </a:bodyPr>
          <a:lstStyle/>
          <a:p>
            <a:pPr indent="0" lvl="0" marL="0" rtl="0" algn="r">
              <a:spcBef>
                <a:spcPts val="0"/>
              </a:spcBef>
              <a:spcAft>
                <a:spcPts val="1200"/>
              </a:spcAft>
              <a:buNone/>
            </a:pPr>
            <a:r>
              <a:rPr lang="en"/>
              <a:t>Venus has a beautiful name and the second planet from the Sun, it’s terribly hot</a:t>
            </a:r>
            <a:endParaRPr/>
          </a:p>
        </p:txBody>
      </p:sp>
      <p:cxnSp>
        <p:nvCxnSpPr>
          <p:cNvPr id="519" name="Google Shape;519;p40"/>
          <p:cNvCxnSpPr/>
          <p:nvPr/>
        </p:nvCxnSpPr>
        <p:spPr>
          <a:xfrm rot="10800000">
            <a:off x="6073059" y="3298949"/>
            <a:ext cx="3108000" cy="0"/>
          </a:xfrm>
          <a:prstGeom prst="straightConnector1">
            <a:avLst/>
          </a:prstGeom>
          <a:noFill/>
          <a:ln cap="flat" cmpd="sng" w="9525">
            <a:solidFill>
              <a:schemeClr val="lt1"/>
            </a:solidFill>
            <a:prstDash val="solid"/>
            <a:round/>
            <a:headEnd len="med" w="med" type="none"/>
            <a:tailEnd len="med" w="med" type="oval"/>
          </a:ln>
        </p:spPr>
      </p:cxnSp>
      <p:grpSp>
        <p:nvGrpSpPr>
          <p:cNvPr id="520" name="Google Shape;520;p40"/>
          <p:cNvGrpSpPr/>
          <p:nvPr/>
        </p:nvGrpSpPr>
        <p:grpSpPr>
          <a:xfrm>
            <a:off x="117963" y="3998219"/>
            <a:ext cx="4660623" cy="1211775"/>
            <a:chOff x="123077" y="3998200"/>
            <a:chExt cx="4660623" cy="1211775"/>
          </a:xfrm>
        </p:grpSpPr>
        <p:grpSp>
          <p:nvGrpSpPr>
            <p:cNvPr id="521" name="Google Shape;521;p40"/>
            <p:cNvGrpSpPr/>
            <p:nvPr/>
          </p:nvGrpSpPr>
          <p:grpSpPr>
            <a:xfrm flipH="1" rot="10800000">
              <a:off x="1683050" y="3998200"/>
              <a:ext cx="3100650" cy="1211775"/>
              <a:chOff x="-365050" y="-837825"/>
              <a:chExt cx="3100650" cy="1211775"/>
            </a:xfrm>
          </p:grpSpPr>
          <p:cxnSp>
            <p:nvCxnSpPr>
              <p:cNvPr id="522" name="Google Shape;522;p40"/>
              <p:cNvCxnSpPr/>
              <p:nvPr/>
            </p:nvCxnSpPr>
            <p:spPr>
              <a:xfrm>
                <a:off x="-365050" y="-837825"/>
                <a:ext cx="1208100" cy="1208100"/>
              </a:xfrm>
              <a:prstGeom prst="straightConnector1">
                <a:avLst/>
              </a:prstGeom>
              <a:noFill/>
              <a:ln cap="flat" cmpd="sng" w="9525">
                <a:solidFill>
                  <a:schemeClr val="accent2"/>
                </a:solidFill>
                <a:prstDash val="solid"/>
                <a:round/>
                <a:headEnd len="med" w="med" type="none"/>
                <a:tailEnd len="med" w="med" type="none"/>
              </a:ln>
            </p:spPr>
          </p:cxnSp>
          <p:cxnSp>
            <p:nvCxnSpPr>
              <p:cNvPr id="523" name="Google Shape;523;p40"/>
              <p:cNvCxnSpPr/>
              <p:nvPr/>
            </p:nvCxnSpPr>
            <p:spPr>
              <a:xfrm>
                <a:off x="839600" y="373950"/>
                <a:ext cx="1896000" cy="0"/>
              </a:xfrm>
              <a:prstGeom prst="straightConnector1">
                <a:avLst/>
              </a:prstGeom>
              <a:noFill/>
              <a:ln cap="flat" cmpd="sng" w="9525">
                <a:solidFill>
                  <a:schemeClr val="accent2"/>
                </a:solidFill>
                <a:prstDash val="solid"/>
                <a:round/>
                <a:headEnd len="med" w="med" type="none"/>
                <a:tailEnd len="med" w="med" type="oval"/>
              </a:ln>
            </p:spPr>
          </p:cxnSp>
        </p:grpSp>
        <p:grpSp>
          <p:nvGrpSpPr>
            <p:cNvPr id="524" name="Google Shape;524;p40"/>
            <p:cNvGrpSpPr/>
            <p:nvPr/>
          </p:nvGrpSpPr>
          <p:grpSpPr>
            <a:xfrm flipH="1" rot="10800000">
              <a:off x="123077" y="4200380"/>
              <a:ext cx="2009569" cy="973361"/>
              <a:chOff x="5205411" y="-75307"/>
              <a:chExt cx="1728661" cy="837300"/>
            </a:xfrm>
          </p:grpSpPr>
          <p:cxnSp>
            <p:nvCxnSpPr>
              <p:cNvPr id="525" name="Google Shape;525;p40"/>
              <p:cNvCxnSpPr/>
              <p:nvPr/>
            </p:nvCxnSpPr>
            <p:spPr>
              <a:xfrm>
                <a:off x="5205411" y="-75307"/>
                <a:ext cx="837300" cy="837300"/>
              </a:xfrm>
              <a:prstGeom prst="straightConnector1">
                <a:avLst/>
              </a:prstGeom>
              <a:noFill/>
              <a:ln cap="flat" cmpd="sng" w="9525">
                <a:solidFill>
                  <a:schemeClr val="accent2"/>
                </a:solidFill>
                <a:prstDash val="solid"/>
                <a:round/>
                <a:headEnd len="med" w="med" type="none"/>
                <a:tailEnd len="med" w="med" type="oval"/>
              </a:ln>
            </p:spPr>
          </p:cxnSp>
          <p:cxnSp>
            <p:nvCxnSpPr>
              <p:cNvPr id="526" name="Google Shape;526;p40"/>
              <p:cNvCxnSpPr/>
              <p:nvPr/>
            </p:nvCxnSpPr>
            <p:spPr>
              <a:xfrm>
                <a:off x="5651144" y="-75307"/>
                <a:ext cx="837300" cy="837300"/>
              </a:xfrm>
              <a:prstGeom prst="straightConnector1">
                <a:avLst/>
              </a:prstGeom>
              <a:noFill/>
              <a:ln cap="flat" cmpd="sng" w="9525">
                <a:solidFill>
                  <a:schemeClr val="accent2"/>
                </a:solidFill>
                <a:prstDash val="solid"/>
                <a:round/>
                <a:headEnd len="med" w="med" type="none"/>
                <a:tailEnd len="med" w="med" type="oval"/>
              </a:ln>
            </p:spPr>
          </p:cxnSp>
          <p:cxnSp>
            <p:nvCxnSpPr>
              <p:cNvPr id="527" name="Google Shape;527;p40"/>
              <p:cNvCxnSpPr/>
              <p:nvPr/>
            </p:nvCxnSpPr>
            <p:spPr>
              <a:xfrm>
                <a:off x="6096772" y="-75307"/>
                <a:ext cx="837300" cy="837300"/>
              </a:xfrm>
              <a:prstGeom prst="straightConnector1">
                <a:avLst/>
              </a:prstGeom>
              <a:noFill/>
              <a:ln cap="flat" cmpd="sng" w="9525">
                <a:solidFill>
                  <a:schemeClr val="accent2"/>
                </a:solidFill>
                <a:prstDash val="solid"/>
                <a:round/>
                <a:headEnd len="med" w="med" type="none"/>
                <a:tailEnd len="med" w="med" type="oval"/>
              </a:ln>
            </p:spPr>
          </p:cxnSp>
        </p:grpSp>
      </p:grpSp>
      <p:grpSp>
        <p:nvGrpSpPr>
          <p:cNvPr id="528" name="Google Shape;528;p40"/>
          <p:cNvGrpSpPr/>
          <p:nvPr/>
        </p:nvGrpSpPr>
        <p:grpSpPr>
          <a:xfrm rot="10800000">
            <a:off x="4365413" y="-66494"/>
            <a:ext cx="4660623" cy="1211775"/>
            <a:chOff x="123077" y="3998200"/>
            <a:chExt cx="4660623" cy="1211775"/>
          </a:xfrm>
        </p:grpSpPr>
        <p:grpSp>
          <p:nvGrpSpPr>
            <p:cNvPr id="529" name="Google Shape;529;p40"/>
            <p:cNvGrpSpPr/>
            <p:nvPr/>
          </p:nvGrpSpPr>
          <p:grpSpPr>
            <a:xfrm flipH="1" rot="10800000">
              <a:off x="1683050" y="3998200"/>
              <a:ext cx="3100650" cy="1211775"/>
              <a:chOff x="-365050" y="-837825"/>
              <a:chExt cx="3100650" cy="1211775"/>
            </a:xfrm>
          </p:grpSpPr>
          <p:cxnSp>
            <p:nvCxnSpPr>
              <p:cNvPr id="530" name="Google Shape;530;p40"/>
              <p:cNvCxnSpPr/>
              <p:nvPr/>
            </p:nvCxnSpPr>
            <p:spPr>
              <a:xfrm>
                <a:off x="-365050" y="-837825"/>
                <a:ext cx="1208100" cy="1208100"/>
              </a:xfrm>
              <a:prstGeom prst="straightConnector1">
                <a:avLst/>
              </a:prstGeom>
              <a:noFill/>
              <a:ln cap="flat" cmpd="sng" w="9525">
                <a:solidFill>
                  <a:schemeClr val="accent2"/>
                </a:solidFill>
                <a:prstDash val="solid"/>
                <a:round/>
                <a:headEnd len="med" w="med" type="none"/>
                <a:tailEnd len="med" w="med" type="none"/>
              </a:ln>
            </p:spPr>
          </p:cxnSp>
          <p:cxnSp>
            <p:nvCxnSpPr>
              <p:cNvPr id="531" name="Google Shape;531;p40"/>
              <p:cNvCxnSpPr/>
              <p:nvPr/>
            </p:nvCxnSpPr>
            <p:spPr>
              <a:xfrm>
                <a:off x="839600" y="373950"/>
                <a:ext cx="1896000" cy="0"/>
              </a:xfrm>
              <a:prstGeom prst="straightConnector1">
                <a:avLst/>
              </a:prstGeom>
              <a:noFill/>
              <a:ln cap="flat" cmpd="sng" w="9525">
                <a:solidFill>
                  <a:schemeClr val="accent2"/>
                </a:solidFill>
                <a:prstDash val="solid"/>
                <a:round/>
                <a:headEnd len="med" w="med" type="none"/>
                <a:tailEnd len="med" w="med" type="oval"/>
              </a:ln>
            </p:spPr>
          </p:cxnSp>
        </p:grpSp>
        <p:grpSp>
          <p:nvGrpSpPr>
            <p:cNvPr id="532" name="Google Shape;532;p40"/>
            <p:cNvGrpSpPr/>
            <p:nvPr/>
          </p:nvGrpSpPr>
          <p:grpSpPr>
            <a:xfrm flipH="1" rot="10800000">
              <a:off x="123077" y="4200380"/>
              <a:ext cx="2009569" cy="973361"/>
              <a:chOff x="5205411" y="-75307"/>
              <a:chExt cx="1728661" cy="837300"/>
            </a:xfrm>
          </p:grpSpPr>
          <p:cxnSp>
            <p:nvCxnSpPr>
              <p:cNvPr id="533" name="Google Shape;533;p40"/>
              <p:cNvCxnSpPr/>
              <p:nvPr/>
            </p:nvCxnSpPr>
            <p:spPr>
              <a:xfrm>
                <a:off x="5205411" y="-75307"/>
                <a:ext cx="837300" cy="837300"/>
              </a:xfrm>
              <a:prstGeom prst="straightConnector1">
                <a:avLst/>
              </a:prstGeom>
              <a:noFill/>
              <a:ln cap="flat" cmpd="sng" w="9525">
                <a:solidFill>
                  <a:schemeClr val="accent2"/>
                </a:solidFill>
                <a:prstDash val="solid"/>
                <a:round/>
                <a:headEnd len="med" w="med" type="none"/>
                <a:tailEnd len="med" w="med" type="oval"/>
              </a:ln>
            </p:spPr>
          </p:cxnSp>
          <p:cxnSp>
            <p:nvCxnSpPr>
              <p:cNvPr id="534" name="Google Shape;534;p40"/>
              <p:cNvCxnSpPr/>
              <p:nvPr/>
            </p:nvCxnSpPr>
            <p:spPr>
              <a:xfrm>
                <a:off x="5651144" y="-75307"/>
                <a:ext cx="837300" cy="837300"/>
              </a:xfrm>
              <a:prstGeom prst="straightConnector1">
                <a:avLst/>
              </a:prstGeom>
              <a:noFill/>
              <a:ln cap="flat" cmpd="sng" w="9525">
                <a:solidFill>
                  <a:schemeClr val="accent2"/>
                </a:solidFill>
                <a:prstDash val="solid"/>
                <a:round/>
                <a:headEnd len="med" w="med" type="none"/>
                <a:tailEnd len="med" w="med" type="oval"/>
              </a:ln>
            </p:spPr>
          </p:cxnSp>
          <p:cxnSp>
            <p:nvCxnSpPr>
              <p:cNvPr id="535" name="Google Shape;535;p40"/>
              <p:cNvCxnSpPr/>
              <p:nvPr/>
            </p:nvCxnSpPr>
            <p:spPr>
              <a:xfrm>
                <a:off x="6096772" y="-75307"/>
                <a:ext cx="837300" cy="837300"/>
              </a:xfrm>
              <a:prstGeom prst="straightConnector1">
                <a:avLst/>
              </a:prstGeom>
              <a:noFill/>
              <a:ln cap="flat" cmpd="sng" w="9525">
                <a:solidFill>
                  <a:schemeClr val="accent2"/>
                </a:solidFill>
                <a:prstDash val="solid"/>
                <a:round/>
                <a:headEnd len="med" w="med" type="none"/>
                <a:tailEnd len="med" w="med" type="oval"/>
              </a:ln>
            </p:spPr>
          </p:cxnSp>
        </p:grpSp>
      </p:grpSp>
      <p:sp>
        <p:nvSpPr>
          <p:cNvPr id="536" name="Google Shape;536;p40"/>
          <p:cNvSpPr/>
          <p:nvPr/>
        </p:nvSpPr>
        <p:spPr>
          <a:xfrm>
            <a:off x="648454" y="3084675"/>
            <a:ext cx="889500" cy="256500"/>
          </a:xfrm>
          <a:prstGeom prst="snip2DiagRect">
            <a:avLst>
              <a:gd fmla="val 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0"/>
          <p:cNvSpPr/>
          <p:nvPr/>
        </p:nvSpPr>
        <p:spPr>
          <a:xfrm>
            <a:off x="1466904" y="2865950"/>
            <a:ext cx="889500" cy="256500"/>
          </a:xfrm>
          <a:prstGeom prst="snip2DiagRect">
            <a:avLst>
              <a:gd fmla="val 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41"/>
          <p:cNvSpPr txBox="1"/>
          <p:nvPr>
            <p:ph type="title"/>
          </p:nvPr>
        </p:nvSpPr>
        <p:spPr>
          <a:xfrm>
            <a:off x="713400" y="1371300"/>
            <a:ext cx="2798700" cy="14775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a:t>A PICTURE ALWAYS REINFORCES THE CONCEPT</a:t>
            </a:r>
            <a:endParaRPr/>
          </a:p>
        </p:txBody>
      </p:sp>
      <p:sp>
        <p:nvSpPr>
          <p:cNvPr id="543" name="Google Shape;543;p41"/>
          <p:cNvSpPr txBox="1"/>
          <p:nvPr>
            <p:ph idx="1" type="subTitle"/>
          </p:nvPr>
        </p:nvSpPr>
        <p:spPr>
          <a:xfrm>
            <a:off x="713401" y="2848805"/>
            <a:ext cx="2798700" cy="923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Images reveal large amounts of data, so remember: use an image instead of long texts</a:t>
            </a:r>
            <a:endParaRPr/>
          </a:p>
        </p:txBody>
      </p:sp>
      <p:pic>
        <p:nvPicPr>
          <p:cNvPr id="544" name="Google Shape;544;p41"/>
          <p:cNvPicPr preferRelativeResize="0"/>
          <p:nvPr/>
        </p:nvPicPr>
        <p:blipFill>
          <a:blip r:embed="rId3">
            <a:alphaModFix/>
          </a:blip>
          <a:stretch>
            <a:fillRect/>
          </a:stretch>
        </p:blipFill>
        <p:spPr>
          <a:xfrm>
            <a:off x="4007550" y="688950"/>
            <a:ext cx="5136600" cy="3765600"/>
          </a:xfrm>
          <a:prstGeom prst="snip2DiagRect">
            <a:avLst>
              <a:gd fmla="val 0" name="adj1"/>
              <a:gd fmla="val 16667" name="adj2"/>
            </a:avLst>
          </a:prstGeom>
          <a:noFill/>
          <a:ln>
            <a:noFill/>
          </a:ln>
        </p:spPr>
      </p:pic>
      <p:grpSp>
        <p:nvGrpSpPr>
          <p:cNvPr id="545" name="Google Shape;545;p41"/>
          <p:cNvGrpSpPr/>
          <p:nvPr/>
        </p:nvGrpSpPr>
        <p:grpSpPr>
          <a:xfrm flipH="1" rot="10800000">
            <a:off x="-25500" y="4241429"/>
            <a:ext cx="3419250" cy="802275"/>
            <a:chOff x="44450" y="-428325"/>
            <a:chExt cx="3419250" cy="802275"/>
          </a:xfrm>
        </p:grpSpPr>
        <p:cxnSp>
          <p:nvCxnSpPr>
            <p:cNvPr id="546" name="Google Shape;546;p41"/>
            <p:cNvCxnSpPr/>
            <p:nvPr/>
          </p:nvCxnSpPr>
          <p:spPr>
            <a:xfrm>
              <a:off x="44450" y="-428325"/>
              <a:ext cx="798600" cy="798600"/>
            </a:xfrm>
            <a:prstGeom prst="straightConnector1">
              <a:avLst/>
            </a:prstGeom>
            <a:noFill/>
            <a:ln cap="flat" cmpd="sng" w="9525">
              <a:solidFill>
                <a:schemeClr val="accent2"/>
              </a:solidFill>
              <a:prstDash val="solid"/>
              <a:round/>
              <a:headEnd len="med" w="med" type="none"/>
              <a:tailEnd len="med" w="med" type="none"/>
            </a:ln>
          </p:spPr>
        </p:cxnSp>
        <p:cxnSp>
          <p:nvCxnSpPr>
            <p:cNvPr id="547" name="Google Shape;547;p41"/>
            <p:cNvCxnSpPr/>
            <p:nvPr/>
          </p:nvCxnSpPr>
          <p:spPr>
            <a:xfrm>
              <a:off x="839600" y="373950"/>
              <a:ext cx="2624100" cy="0"/>
            </a:xfrm>
            <a:prstGeom prst="straightConnector1">
              <a:avLst/>
            </a:prstGeom>
            <a:noFill/>
            <a:ln cap="flat" cmpd="sng" w="9525">
              <a:solidFill>
                <a:schemeClr val="accent2"/>
              </a:solidFill>
              <a:prstDash val="solid"/>
              <a:round/>
              <a:headEnd len="med" w="med" type="none"/>
              <a:tailEnd len="med" w="med" type="oval"/>
            </a:ln>
          </p:spPr>
        </p:cxnSp>
      </p:grpSp>
      <p:grpSp>
        <p:nvGrpSpPr>
          <p:cNvPr id="548" name="Google Shape;548;p41"/>
          <p:cNvGrpSpPr/>
          <p:nvPr/>
        </p:nvGrpSpPr>
        <p:grpSpPr>
          <a:xfrm flipH="1">
            <a:off x="713400" y="-450"/>
            <a:ext cx="3519500" cy="902521"/>
            <a:chOff x="-55800" y="-528571"/>
            <a:chExt cx="3519500" cy="902521"/>
          </a:xfrm>
        </p:grpSpPr>
        <p:cxnSp>
          <p:nvCxnSpPr>
            <p:cNvPr id="549" name="Google Shape;549;p41"/>
            <p:cNvCxnSpPr/>
            <p:nvPr/>
          </p:nvCxnSpPr>
          <p:spPr>
            <a:xfrm>
              <a:off x="-55800" y="-528571"/>
              <a:ext cx="898800" cy="898800"/>
            </a:xfrm>
            <a:prstGeom prst="straightConnector1">
              <a:avLst/>
            </a:prstGeom>
            <a:noFill/>
            <a:ln cap="flat" cmpd="sng" w="9525">
              <a:solidFill>
                <a:schemeClr val="accent2"/>
              </a:solidFill>
              <a:prstDash val="solid"/>
              <a:round/>
              <a:headEnd len="med" w="med" type="none"/>
              <a:tailEnd len="med" w="med" type="none"/>
            </a:ln>
          </p:spPr>
        </p:cxnSp>
        <p:cxnSp>
          <p:nvCxnSpPr>
            <p:cNvPr id="550" name="Google Shape;550;p41"/>
            <p:cNvCxnSpPr/>
            <p:nvPr/>
          </p:nvCxnSpPr>
          <p:spPr>
            <a:xfrm>
              <a:off x="839600" y="373950"/>
              <a:ext cx="2624100" cy="0"/>
            </a:xfrm>
            <a:prstGeom prst="straightConnector1">
              <a:avLst/>
            </a:prstGeom>
            <a:noFill/>
            <a:ln cap="flat" cmpd="sng" w="9525">
              <a:solidFill>
                <a:schemeClr val="accent2"/>
              </a:solidFill>
              <a:prstDash val="solid"/>
              <a:round/>
              <a:headEnd len="med" w="med" type="none"/>
              <a:tailEnd len="med" w="med" type="oval"/>
            </a:ln>
          </p:spPr>
        </p:cxnSp>
      </p:grpSp>
      <p:grpSp>
        <p:nvGrpSpPr>
          <p:cNvPr id="551" name="Google Shape;551;p41"/>
          <p:cNvGrpSpPr/>
          <p:nvPr/>
        </p:nvGrpSpPr>
        <p:grpSpPr>
          <a:xfrm flipH="1">
            <a:off x="3904902" y="-75295"/>
            <a:ext cx="2009569" cy="973361"/>
            <a:chOff x="5205411" y="-75307"/>
            <a:chExt cx="1728661" cy="837300"/>
          </a:xfrm>
        </p:grpSpPr>
        <p:cxnSp>
          <p:nvCxnSpPr>
            <p:cNvPr id="552" name="Google Shape;552;p41"/>
            <p:cNvCxnSpPr/>
            <p:nvPr/>
          </p:nvCxnSpPr>
          <p:spPr>
            <a:xfrm>
              <a:off x="5205411" y="-75307"/>
              <a:ext cx="837300" cy="837300"/>
            </a:xfrm>
            <a:prstGeom prst="straightConnector1">
              <a:avLst/>
            </a:prstGeom>
            <a:noFill/>
            <a:ln cap="flat" cmpd="sng" w="9525">
              <a:solidFill>
                <a:schemeClr val="accent2"/>
              </a:solidFill>
              <a:prstDash val="solid"/>
              <a:round/>
              <a:headEnd len="med" w="med" type="none"/>
              <a:tailEnd len="med" w="med" type="oval"/>
            </a:ln>
          </p:spPr>
        </p:cxnSp>
        <p:cxnSp>
          <p:nvCxnSpPr>
            <p:cNvPr id="553" name="Google Shape;553;p41"/>
            <p:cNvCxnSpPr/>
            <p:nvPr/>
          </p:nvCxnSpPr>
          <p:spPr>
            <a:xfrm>
              <a:off x="5651144" y="-75307"/>
              <a:ext cx="837300" cy="837300"/>
            </a:xfrm>
            <a:prstGeom prst="straightConnector1">
              <a:avLst/>
            </a:prstGeom>
            <a:noFill/>
            <a:ln cap="flat" cmpd="sng" w="9525">
              <a:solidFill>
                <a:schemeClr val="accent2"/>
              </a:solidFill>
              <a:prstDash val="solid"/>
              <a:round/>
              <a:headEnd len="med" w="med" type="none"/>
              <a:tailEnd len="med" w="med" type="oval"/>
            </a:ln>
          </p:spPr>
        </p:cxnSp>
        <p:cxnSp>
          <p:nvCxnSpPr>
            <p:cNvPr id="554" name="Google Shape;554;p41"/>
            <p:cNvCxnSpPr/>
            <p:nvPr/>
          </p:nvCxnSpPr>
          <p:spPr>
            <a:xfrm>
              <a:off x="6096772" y="-75307"/>
              <a:ext cx="837300" cy="837300"/>
            </a:xfrm>
            <a:prstGeom prst="straightConnector1">
              <a:avLst/>
            </a:prstGeom>
            <a:noFill/>
            <a:ln cap="flat" cmpd="sng" w="9525">
              <a:solidFill>
                <a:schemeClr val="accent2"/>
              </a:solidFill>
              <a:prstDash val="solid"/>
              <a:round/>
              <a:headEnd len="med" w="med" type="none"/>
              <a:tailEnd len="med" w="med" type="oval"/>
            </a:ln>
          </p:spPr>
        </p:cxn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58" name="Shape 558"/>
        <p:cNvGrpSpPr/>
        <p:nvPr/>
      </p:nvGrpSpPr>
      <p:grpSpPr>
        <a:xfrm>
          <a:off x="0" y="0"/>
          <a:ext cx="0" cy="0"/>
          <a:chOff x="0" y="0"/>
          <a:chExt cx="0" cy="0"/>
        </a:xfrm>
      </p:grpSpPr>
      <p:sp>
        <p:nvSpPr>
          <p:cNvPr id="559" name="Google Shape;559;p42"/>
          <p:cNvSpPr/>
          <p:nvPr/>
        </p:nvSpPr>
        <p:spPr>
          <a:xfrm>
            <a:off x="0" y="0"/>
            <a:ext cx="4168500" cy="1495500"/>
          </a:xfrm>
          <a:prstGeom prst="snip2DiagRect">
            <a:avLst>
              <a:gd fmla="val 0" name="adj1"/>
              <a:gd fmla="val 23043" name="adj2"/>
            </a:avLst>
          </a:prstGeom>
          <a:gradFill>
            <a:gsLst>
              <a:gs pos="0">
                <a:schemeClr val="dk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2"/>
          <p:cNvSpPr txBox="1"/>
          <p:nvPr>
            <p:ph type="title"/>
          </p:nvPr>
        </p:nvSpPr>
        <p:spPr>
          <a:xfrm>
            <a:off x="1012125" y="397400"/>
            <a:ext cx="2811000" cy="923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 PICTURE IS WORTH A THOUSAND WORDS</a:t>
            </a:r>
            <a:endParaRPr/>
          </a:p>
        </p:txBody>
      </p:sp>
      <p:grpSp>
        <p:nvGrpSpPr>
          <p:cNvPr id="561" name="Google Shape;561;p42"/>
          <p:cNvGrpSpPr/>
          <p:nvPr/>
        </p:nvGrpSpPr>
        <p:grpSpPr>
          <a:xfrm>
            <a:off x="2926338" y="1421600"/>
            <a:ext cx="896775" cy="149400"/>
            <a:chOff x="1664075" y="4088600"/>
            <a:chExt cx="896775" cy="149400"/>
          </a:xfrm>
        </p:grpSpPr>
        <p:sp>
          <p:nvSpPr>
            <p:cNvPr id="562" name="Google Shape;562;p42"/>
            <p:cNvSpPr/>
            <p:nvPr/>
          </p:nvSpPr>
          <p:spPr>
            <a:xfrm>
              <a:off x="1887050" y="4088600"/>
              <a:ext cx="673800" cy="149400"/>
            </a:xfrm>
            <a:prstGeom prst="snip1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2"/>
            <p:cNvSpPr/>
            <p:nvPr/>
          </p:nvSpPr>
          <p:spPr>
            <a:xfrm>
              <a:off x="1812725" y="4088600"/>
              <a:ext cx="32700" cy="14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2"/>
            <p:cNvSpPr/>
            <p:nvPr/>
          </p:nvSpPr>
          <p:spPr>
            <a:xfrm>
              <a:off x="1738400" y="4088600"/>
              <a:ext cx="32700" cy="14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2"/>
            <p:cNvSpPr/>
            <p:nvPr/>
          </p:nvSpPr>
          <p:spPr>
            <a:xfrm>
              <a:off x="1664075" y="4088600"/>
              <a:ext cx="32700" cy="14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 name="Google Shape;566;p42"/>
          <p:cNvGrpSpPr/>
          <p:nvPr/>
        </p:nvGrpSpPr>
        <p:grpSpPr>
          <a:xfrm>
            <a:off x="155325" y="140888"/>
            <a:ext cx="987245" cy="256500"/>
            <a:chOff x="713275" y="4065425"/>
            <a:chExt cx="987245" cy="256500"/>
          </a:xfrm>
        </p:grpSpPr>
        <p:sp>
          <p:nvSpPr>
            <p:cNvPr id="567" name="Google Shape;567;p42"/>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2"/>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2"/>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sp>
        <p:nvSpPr>
          <p:cNvPr id="574" name="Google Shape;574;p43"/>
          <p:cNvSpPr txBox="1"/>
          <p:nvPr>
            <p:ph type="title"/>
          </p:nvPr>
        </p:nvSpPr>
        <p:spPr>
          <a:xfrm>
            <a:off x="713400" y="445025"/>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MAJOR REQUIREMENTS</a:t>
            </a:r>
            <a:endParaRPr/>
          </a:p>
        </p:txBody>
      </p:sp>
      <p:sp>
        <p:nvSpPr>
          <p:cNvPr id="575" name="Google Shape;575;p43"/>
          <p:cNvSpPr/>
          <p:nvPr/>
        </p:nvSpPr>
        <p:spPr>
          <a:xfrm>
            <a:off x="3585875" y="1848555"/>
            <a:ext cx="1972200" cy="1852200"/>
          </a:xfrm>
          <a:prstGeom prst="snip2DiagRect">
            <a:avLst>
              <a:gd fmla="val 0" name="adj1"/>
              <a:gd fmla="val 23043"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 name="Google Shape;576;p43"/>
          <p:cNvGrpSpPr/>
          <p:nvPr/>
        </p:nvGrpSpPr>
        <p:grpSpPr>
          <a:xfrm>
            <a:off x="4136675" y="2229675"/>
            <a:ext cx="870600" cy="1089857"/>
            <a:chOff x="4136675" y="2229675"/>
            <a:chExt cx="870600" cy="1089857"/>
          </a:xfrm>
        </p:grpSpPr>
        <p:sp>
          <p:nvSpPr>
            <p:cNvPr id="577" name="Google Shape;577;p43"/>
            <p:cNvSpPr/>
            <p:nvPr/>
          </p:nvSpPr>
          <p:spPr>
            <a:xfrm>
              <a:off x="4216250" y="2229675"/>
              <a:ext cx="711600" cy="1000200"/>
            </a:xfrm>
            <a:prstGeom prst="round2SameRect">
              <a:avLst>
                <a:gd fmla="val 16667" name="adj1"/>
                <a:gd fmla="val 0" name="adj2"/>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3"/>
            <p:cNvSpPr/>
            <p:nvPr/>
          </p:nvSpPr>
          <p:spPr>
            <a:xfrm>
              <a:off x="4136675" y="3224432"/>
              <a:ext cx="870600" cy="95100"/>
            </a:xfrm>
            <a:prstGeom prst="round2SameRect">
              <a:avLst>
                <a:gd fmla="val 16667" name="adj1"/>
                <a:gd fmla="val 0" name="adj2"/>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 name="Google Shape;579;p43"/>
            <p:cNvGrpSpPr/>
            <p:nvPr/>
          </p:nvGrpSpPr>
          <p:grpSpPr>
            <a:xfrm>
              <a:off x="4408430" y="2411185"/>
              <a:ext cx="327309" cy="470765"/>
              <a:chOff x="-1581150" y="-352425"/>
              <a:chExt cx="1238400" cy="1781175"/>
            </a:xfrm>
          </p:grpSpPr>
          <p:sp>
            <p:nvSpPr>
              <p:cNvPr id="580" name="Google Shape;580;p43"/>
              <p:cNvSpPr/>
              <p:nvPr/>
            </p:nvSpPr>
            <p:spPr>
              <a:xfrm>
                <a:off x="-1123950" y="-352425"/>
                <a:ext cx="781200" cy="11049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3"/>
              <p:cNvSpPr/>
              <p:nvPr/>
            </p:nvSpPr>
            <p:spPr>
              <a:xfrm rot="10800000">
                <a:off x="-1581150" y="323850"/>
                <a:ext cx="781200" cy="11049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82" name="Google Shape;582;p43"/>
          <p:cNvSpPr txBox="1"/>
          <p:nvPr/>
        </p:nvSpPr>
        <p:spPr>
          <a:xfrm>
            <a:off x="672900" y="1411569"/>
            <a:ext cx="2184600" cy="402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1800">
                <a:solidFill>
                  <a:schemeClr val="lt1"/>
                </a:solidFill>
                <a:latin typeface="Share Tech"/>
                <a:ea typeface="Share Tech"/>
                <a:cs typeface="Share Tech"/>
                <a:sym typeface="Share Tech"/>
              </a:rPr>
              <a:t>MARS</a:t>
            </a:r>
            <a:endParaRPr b="1" sz="1800">
              <a:solidFill>
                <a:schemeClr val="lt1"/>
              </a:solidFill>
              <a:latin typeface="Share Tech"/>
              <a:ea typeface="Share Tech"/>
              <a:cs typeface="Share Tech"/>
              <a:sym typeface="Share Tech"/>
            </a:endParaRPr>
          </a:p>
        </p:txBody>
      </p:sp>
      <p:sp>
        <p:nvSpPr>
          <p:cNvPr id="583" name="Google Shape;583;p43"/>
          <p:cNvSpPr txBox="1"/>
          <p:nvPr/>
        </p:nvSpPr>
        <p:spPr>
          <a:xfrm>
            <a:off x="672900" y="1800194"/>
            <a:ext cx="2184600" cy="672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600">
                <a:solidFill>
                  <a:schemeClr val="lt1"/>
                </a:solidFill>
                <a:latin typeface="Abel"/>
                <a:ea typeface="Abel"/>
                <a:cs typeface="Abel"/>
                <a:sym typeface="Abel"/>
              </a:rPr>
              <a:t>Mars is red, but it’s surprisingly a cold place</a:t>
            </a:r>
            <a:endParaRPr sz="1600">
              <a:solidFill>
                <a:schemeClr val="lt1"/>
              </a:solidFill>
              <a:latin typeface="Abel"/>
              <a:ea typeface="Abel"/>
              <a:cs typeface="Abel"/>
              <a:sym typeface="Abel"/>
            </a:endParaRPr>
          </a:p>
        </p:txBody>
      </p:sp>
      <p:sp>
        <p:nvSpPr>
          <p:cNvPr id="584" name="Google Shape;584;p43"/>
          <p:cNvSpPr txBox="1"/>
          <p:nvPr/>
        </p:nvSpPr>
        <p:spPr>
          <a:xfrm>
            <a:off x="6286550" y="1411544"/>
            <a:ext cx="2184600" cy="40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Share Tech"/>
                <a:ea typeface="Share Tech"/>
                <a:cs typeface="Share Tech"/>
                <a:sym typeface="Share Tech"/>
              </a:rPr>
              <a:t>SATURN</a:t>
            </a:r>
            <a:endParaRPr b="1" sz="1800">
              <a:solidFill>
                <a:schemeClr val="lt1"/>
              </a:solidFill>
              <a:latin typeface="Share Tech"/>
              <a:ea typeface="Share Tech"/>
              <a:cs typeface="Share Tech"/>
              <a:sym typeface="Share Tech"/>
            </a:endParaRPr>
          </a:p>
        </p:txBody>
      </p:sp>
      <p:sp>
        <p:nvSpPr>
          <p:cNvPr id="585" name="Google Shape;585;p43"/>
          <p:cNvSpPr txBox="1"/>
          <p:nvPr/>
        </p:nvSpPr>
        <p:spPr>
          <a:xfrm>
            <a:off x="6286550" y="1800194"/>
            <a:ext cx="2184600" cy="67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Abel"/>
                <a:ea typeface="Abel"/>
                <a:cs typeface="Abel"/>
                <a:sym typeface="Abel"/>
              </a:rPr>
              <a:t>Saturn is the ringed one and a gas giant</a:t>
            </a:r>
            <a:endParaRPr sz="1600">
              <a:solidFill>
                <a:schemeClr val="lt1"/>
              </a:solidFill>
              <a:latin typeface="Abel"/>
              <a:ea typeface="Abel"/>
              <a:cs typeface="Abel"/>
              <a:sym typeface="Abel"/>
            </a:endParaRPr>
          </a:p>
        </p:txBody>
      </p:sp>
      <p:sp>
        <p:nvSpPr>
          <p:cNvPr id="586" name="Google Shape;586;p43"/>
          <p:cNvSpPr txBox="1"/>
          <p:nvPr/>
        </p:nvSpPr>
        <p:spPr>
          <a:xfrm>
            <a:off x="672900" y="3046170"/>
            <a:ext cx="2184600" cy="402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1800">
                <a:solidFill>
                  <a:schemeClr val="lt1"/>
                </a:solidFill>
                <a:latin typeface="Share Tech"/>
                <a:ea typeface="Share Tech"/>
                <a:cs typeface="Share Tech"/>
                <a:sym typeface="Share Tech"/>
              </a:rPr>
              <a:t>MERCURY</a:t>
            </a:r>
            <a:endParaRPr b="1" sz="1800">
              <a:solidFill>
                <a:schemeClr val="lt1"/>
              </a:solidFill>
              <a:latin typeface="Share Tech"/>
              <a:ea typeface="Share Tech"/>
              <a:cs typeface="Share Tech"/>
              <a:sym typeface="Share Tech"/>
            </a:endParaRPr>
          </a:p>
        </p:txBody>
      </p:sp>
      <p:sp>
        <p:nvSpPr>
          <p:cNvPr id="587" name="Google Shape;587;p43"/>
          <p:cNvSpPr txBox="1"/>
          <p:nvPr/>
        </p:nvSpPr>
        <p:spPr>
          <a:xfrm>
            <a:off x="672900" y="3435736"/>
            <a:ext cx="2184600" cy="672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600">
                <a:solidFill>
                  <a:schemeClr val="lt1"/>
                </a:solidFill>
                <a:latin typeface="Abel"/>
                <a:ea typeface="Abel"/>
                <a:cs typeface="Abel"/>
                <a:sym typeface="Abel"/>
              </a:rPr>
              <a:t>Mercury is the closest planet to the Sun</a:t>
            </a:r>
            <a:endParaRPr sz="1600">
              <a:solidFill>
                <a:schemeClr val="lt1"/>
              </a:solidFill>
              <a:latin typeface="Abel"/>
              <a:ea typeface="Abel"/>
              <a:cs typeface="Abel"/>
              <a:sym typeface="Abel"/>
            </a:endParaRPr>
          </a:p>
        </p:txBody>
      </p:sp>
      <p:sp>
        <p:nvSpPr>
          <p:cNvPr id="588" name="Google Shape;588;p43"/>
          <p:cNvSpPr txBox="1"/>
          <p:nvPr/>
        </p:nvSpPr>
        <p:spPr>
          <a:xfrm>
            <a:off x="6286550" y="3046167"/>
            <a:ext cx="2184600" cy="40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Share Tech"/>
                <a:ea typeface="Share Tech"/>
                <a:cs typeface="Share Tech"/>
                <a:sym typeface="Share Tech"/>
              </a:rPr>
              <a:t>VENUS</a:t>
            </a:r>
            <a:endParaRPr b="1" sz="1800">
              <a:solidFill>
                <a:schemeClr val="lt1"/>
              </a:solidFill>
              <a:latin typeface="Share Tech"/>
              <a:ea typeface="Share Tech"/>
              <a:cs typeface="Share Tech"/>
              <a:sym typeface="Share Tech"/>
            </a:endParaRPr>
          </a:p>
        </p:txBody>
      </p:sp>
      <p:sp>
        <p:nvSpPr>
          <p:cNvPr id="589" name="Google Shape;589;p43"/>
          <p:cNvSpPr txBox="1"/>
          <p:nvPr/>
        </p:nvSpPr>
        <p:spPr>
          <a:xfrm>
            <a:off x="6286550" y="3435736"/>
            <a:ext cx="2184600" cy="67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Abel"/>
                <a:ea typeface="Abel"/>
                <a:cs typeface="Abel"/>
                <a:sym typeface="Abel"/>
              </a:rPr>
              <a:t>Venus has a beautiful name, but it's very hot</a:t>
            </a:r>
            <a:endParaRPr sz="1600">
              <a:solidFill>
                <a:schemeClr val="lt1"/>
              </a:solidFill>
              <a:latin typeface="Abel"/>
              <a:ea typeface="Abel"/>
              <a:cs typeface="Abel"/>
              <a:sym typeface="Abel"/>
            </a:endParaRPr>
          </a:p>
        </p:txBody>
      </p:sp>
      <p:cxnSp>
        <p:nvCxnSpPr>
          <p:cNvPr id="590" name="Google Shape;590;p43"/>
          <p:cNvCxnSpPr/>
          <p:nvPr/>
        </p:nvCxnSpPr>
        <p:spPr>
          <a:xfrm>
            <a:off x="2857475" y="1950925"/>
            <a:ext cx="443400" cy="818400"/>
          </a:xfrm>
          <a:prstGeom prst="bentConnector3">
            <a:avLst>
              <a:gd fmla="val 50000" name="adj1"/>
            </a:avLst>
          </a:prstGeom>
          <a:noFill/>
          <a:ln cap="flat" cmpd="sng" w="9525">
            <a:solidFill>
              <a:schemeClr val="accent1"/>
            </a:solidFill>
            <a:prstDash val="solid"/>
            <a:round/>
            <a:headEnd len="med" w="med" type="none"/>
            <a:tailEnd len="med" w="med" type="none"/>
          </a:ln>
        </p:spPr>
      </p:cxnSp>
      <p:cxnSp>
        <p:nvCxnSpPr>
          <p:cNvPr id="591" name="Google Shape;591;p43"/>
          <p:cNvCxnSpPr/>
          <p:nvPr/>
        </p:nvCxnSpPr>
        <p:spPr>
          <a:xfrm flipH="1" rot="10800000">
            <a:off x="2857475" y="2769425"/>
            <a:ext cx="443400" cy="818400"/>
          </a:xfrm>
          <a:prstGeom prst="bentConnector3">
            <a:avLst>
              <a:gd fmla="val 50000" name="adj1"/>
            </a:avLst>
          </a:prstGeom>
          <a:noFill/>
          <a:ln cap="flat" cmpd="sng" w="9525">
            <a:solidFill>
              <a:schemeClr val="accent1"/>
            </a:solidFill>
            <a:prstDash val="solid"/>
            <a:round/>
            <a:headEnd len="med" w="med" type="none"/>
            <a:tailEnd len="med" w="med" type="none"/>
          </a:ln>
        </p:spPr>
      </p:cxnSp>
      <p:cxnSp>
        <p:nvCxnSpPr>
          <p:cNvPr id="592" name="Google Shape;592;p43"/>
          <p:cNvCxnSpPr/>
          <p:nvPr/>
        </p:nvCxnSpPr>
        <p:spPr>
          <a:xfrm flipH="1">
            <a:off x="5843125" y="1950925"/>
            <a:ext cx="443400" cy="818400"/>
          </a:xfrm>
          <a:prstGeom prst="bentConnector3">
            <a:avLst>
              <a:gd fmla="val 50000" name="adj1"/>
            </a:avLst>
          </a:prstGeom>
          <a:noFill/>
          <a:ln cap="flat" cmpd="sng" w="9525">
            <a:solidFill>
              <a:schemeClr val="accent1"/>
            </a:solidFill>
            <a:prstDash val="solid"/>
            <a:round/>
            <a:headEnd len="med" w="med" type="none"/>
            <a:tailEnd len="med" w="med" type="none"/>
          </a:ln>
        </p:spPr>
      </p:cxnSp>
      <p:cxnSp>
        <p:nvCxnSpPr>
          <p:cNvPr id="593" name="Google Shape;593;p43"/>
          <p:cNvCxnSpPr/>
          <p:nvPr/>
        </p:nvCxnSpPr>
        <p:spPr>
          <a:xfrm rot="10800000">
            <a:off x="5843125" y="2769425"/>
            <a:ext cx="443400" cy="818400"/>
          </a:xfrm>
          <a:prstGeom prst="bentConnector3">
            <a:avLst>
              <a:gd fmla="val 50000" name="adj1"/>
            </a:avLst>
          </a:prstGeom>
          <a:noFill/>
          <a:ln cap="flat" cmpd="sng" w="9525">
            <a:solidFill>
              <a:schemeClr val="accent1"/>
            </a:solidFill>
            <a:prstDash val="solid"/>
            <a:round/>
            <a:headEnd len="med" w="med" type="none"/>
            <a:tailEnd len="med" w="med" type="none"/>
          </a:ln>
        </p:spPr>
      </p:cxnSp>
      <p:sp>
        <p:nvSpPr>
          <p:cNvPr id="594" name="Google Shape;594;p43"/>
          <p:cNvSpPr/>
          <p:nvPr/>
        </p:nvSpPr>
        <p:spPr>
          <a:xfrm>
            <a:off x="3242150" y="1358975"/>
            <a:ext cx="1687200" cy="16872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 name="Google Shape;595;p43"/>
          <p:cNvGrpSpPr/>
          <p:nvPr/>
        </p:nvGrpSpPr>
        <p:grpSpPr>
          <a:xfrm>
            <a:off x="4755900" y="1156263"/>
            <a:ext cx="987245" cy="256500"/>
            <a:chOff x="713275" y="4065425"/>
            <a:chExt cx="987245" cy="256500"/>
          </a:xfrm>
        </p:grpSpPr>
        <p:sp>
          <p:nvSpPr>
            <p:cNvPr id="596" name="Google Shape;596;p43"/>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3"/>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3"/>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 name="Google Shape;599;p43"/>
          <p:cNvSpPr/>
          <p:nvPr/>
        </p:nvSpPr>
        <p:spPr>
          <a:xfrm>
            <a:off x="4184536" y="4136425"/>
            <a:ext cx="341100" cy="256500"/>
          </a:xfrm>
          <a:prstGeom prst="snip2DiagRect">
            <a:avLst>
              <a:gd fmla="val 0" name="adj1"/>
              <a:gd fmla="val 35740"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3"/>
          <p:cNvSpPr/>
          <p:nvPr/>
        </p:nvSpPr>
        <p:spPr>
          <a:xfrm>
            <a:off x="3391864" y="4136425"/>
            <a:ext cx="710400" cy="256500"/>
          </a:xfrm>
          <a:prstGeom prst="snip2DiagRect">
            <a:avLst>
              <a:gd fmla="val 0" name="adj1"/>
              <a:gd fmla="val 35740"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44"/>
          <p:cNvSpPr txBox="1"/>
          <p:nvPr>
            <p:ph type="title"/>
          </p:nvPr>
        </p:nvSpPr>
        <p:spPr>
          <a:xfrm>
            <a:off x="713400" y="445025"/>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606" name="Google Shape;606;p44"/>
          <p:cNvSpPr txBox="1"/>
          <p:nvPr/>
        </p:nvSpPr>
        <p:spPr>
          <a:xfrm>
            <a:off x="1189376" y="1193213"/>
            <a:ext cx="2239800" cy="41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Share Tech"/>
                <a:ea typeface="Share Tech"/>
                <a:cs typeface="Share Tech"/>
                <a:sym typeface="Share Tech"/>
              </a:rPr>
              <a:t>$</a:t>
            </a:r>
            <a:r>
              <a:rPr b="1" lang="en" sz="1800">
                <a:solidFill>
                  <a:schemeClr val="lt1"/>
                </a:solidFill>
                <a:latin typeface="Share Tech"/>
                <a:ea typeface="Share Tech"/>
                <a:cs typeface="Share Tech"/>
                <a:sym typeface="Share Tech"/>
              </a:rPr>
              <a:t>20.000</a:t>
            </a:r>
            <a:endParaRPr b="1" sz="1800">
              <a:solidFill>
                <a:schemeClr val="lt1"/>
              </a:solidFill>
              <a:latin typeface="Share Tech"/>
              <a:ea typeface="Share Tech"/>
              <a:cs typeface="Share Tech"/>
              <a:sym typeface="Share Tech"/>
            </a:endParaRPr>
          </a:p>
        </p:txBody>
      </p:sp>
      <p:sp>
        <p:nvSpPr>
          <p:cNvPr id="607" name="Google Shape;607;p44"/>
          <p:cNvSpPr txBox="1"/>
          <p:nvPr/>
        </p:nvSpPr>
        <p:spPr>
          <a:xfrm>
            <a:off x="1189387" y="1880850"/>
            <a:ext cx="2373600" cy="65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Abel"/>
                <a:ea typeface="Abel"/>
                <a:cs typeface="Abel"/>
                <a:sym typeface="Abel"/>
              </a:rPr>
              <a:t>Neptune is the farthest planet from the Sun</a:t>
            </a:r>
            <a:endParaRPr sz="1600">
              <a:solidFill>
                <a:schemeClr val="lt1"/>
              </a:solidFill>
              <a:latin typeface="Abel"/>
              <a:ea typeface="Abel"/>
              <a:cs typeface="Abel"/>
              <a:sym typeface="Abel"/>
            </a:endParaRPr>
          </a:p>
        </p:txBody>
      </p:sp>
      <p:sp>
        <p:nvSpPr>
          <p:cNvPr id="608" name="Google Shape;608;p44"/>
          <p:cNvSpPr/>
          <p:nvPr/>
        </p:nvSpPr>
        <p:spPr>
          <a:xfrm>
            <a:off x="720309" y="1304657"/>
            <a:ext cx="320400" cy="320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4"/>
          <p:cNvSpPr txBox="1"/>
          <p:nvPr/>
        </p:nvSpPr>
        <p:spPr>
          <a:xfrm>
            <a:off x="1189376" y="1480488"/>
            <a:ext cx="2239800" cy="41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Share Tech"/>
                <a:ea typeface="Share Tech"/>
                <a:cs typeface="Share Tech"/>
                <a:sym typeface="Share Tech"/>
              </a:rPr>
              <a:t>NEPTUNE</a:t>
            </a:r>
            <a:endParaRPr b="1" sz="1800">
              <a:solidFill>
                <a:schemeClr val="lt1"/>
              </a:solidFill>
              <a:latin typeface="Share Tech"/>
              <a:ea typeface="Share Tech"/>
              <a:cs typeface="Share Tech"/>
              <a:sym typeface="Share Tech"/>
            </a:endParaRPr>
          </a:p>
        </p:txBody>
      </p:sp>
      <p:sp>
        <p:nvSpPr>
          <p:cNvPr id="610" name="Google Shape;610;p44"/>
          <p:cNvSpPr txBox="1"/>
          <p:nvPr/>
        </p:nvSpPr>
        <p:spPr>
          <a:xfrm>
            <a:off x="1189376" y="2621588"/>
            <a:ext cx="2239800" cy="41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Share Tech"/>
                <a:ea typeface="Share Tech"/>
                <a:cs typeface="Share Tech"/>
                <a:sym typeface="Share Tech"/>
              </a:rPr>
              <a:t>$</a:t>
            </a:r>
            <a:r>
              <a:rPr b="1" lang="en" sz="1800">
                <a:solidFill>
                  <a:schemeClr val="lt1"/>
                </a:solidFill>
                <a:latin typeface="Share Tech"/>
                <a:ea typeface="Share Tech"/>
                <a:cs typeface="Share Tech"/>
                <a:sym typeface="Share Tech"/>
              </a:rPr>
              <a:t>80.000</a:t>
            </a:r>
            <a:endParaRPr b="1" sz="1800">
              <a:solidFill>
                <a:schemeClr val="lt1"/>
              </a:solidFill>
              <a:latin typeface="Share Tech"/>
              <a:ea typeface="Share Tech"/>
              <a:cs typeface="Share Tech"/>
              <a:sym typeface="Share Tech"/>
            </a:endParaRPr>
          </a:p>
        </p:txBody>
      </p:sp>
      <p:sp>
        <p:nvSpPr>
          <p:cNvPr id="611" name="Google Shape;611;p44"/>
          <p:cNvSpPr txBox="1"/>
          <p:nvPr/>
        </p:nvSpPr>
        <p:spPr>
          <a:xfrm>
            <a:off x="1189387" y="3309238"/>
            <a:ext cx="2373600" cy="65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Abel"/>
                <a:ea typeface="Abel"/>
                <a:cs typeface="Abel"/>
                <a:sym typeface="Abel"/>
              </a:rPr>
              <a:t>Mercury is the closest planet to the Sun</a:t>
            </a:r>
            <a:endParaRPr sz="1600">
              <a:solidFill>
                <a:schemeClr val="lt1"/>
              </a:solidFill>
              <a:latin typeface="Abel"/>
              <a:ea typeface="Abel"/>
              <a:cs typeface="Abel"/>
              <a:sym typeface="Abel"/>
            </a:endParaRPr>
          </a:p>
        </p:txBody>
      </p:sp>
      <p:sp>
        <p:nvSpPr>
          <p:cNvPr id="612" name="Google Shape;612;p44"/>
          <p:cNvSpPr/>
          <p:nvPr/>
        </p:nvSpPr>
        <p:spPr>
          <a:xfrm>
            <a:off x="720309" y="2733057"/>
            <a:ext cx="320400" cy="320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4"/>
          <p:cNvSpPr txBox="1"/>
          <p:nvPr/>
        </p:nvSpPr>
        <p:spPr>
          <a:xfrm>
            <a:off x="1189376" y="2908888"/>
            <a:ext cx="2239800" cy="41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Share Tech"/>
                <a:ea typeface="Share Tech"/>
                <a:cs typeface="Share Tech"/>
                <a:sym typeface="Share Tech"/>
              </a:rPr>
              <a:t>MERCURY</a:t>
            </a:r>
            <a:endParaRPr b="1" sz="1800">
              <a:solidFill>
                <a:schemeClr val="lt1"/>
              </a:solidFill>
              <a:latin typeface="Share Tech"/>
              <a:ea typeface="Share Tech"/>
              <a:cs typeface="Share Tech"/>
              <a:sym typeface="Share Tech"/>
            </a:endParaRPr>
          </a:p>
        </p:txBody>
      </p:sp>
      <p:sp>
        <p:nvSpPr>
          <p:cNvPr id="614" name="Google Shape;614;p44"/>
          <p:cNvSpPr txBox="1"/>
          <p:nvPr/>
        </p:nvSpPr>
        <p:spPr>
          <a:xfrm>
            <a:off x="720300" y="4049975"/>
            <a:ext cx="33015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Abel"/>
                <a:ea typeface="Abel"/>
                <a:cs typeface="Abel"/>
                <a:sym typeface="Abel"/>
              </a:rPr>
              <a:t>Follow the link in the graph to modify its data and then paste the new one here. </a:t>
            </a:r>
            <a:r>
              <a:rPr b="1" lang="en" sz="1200">
                <a:solidFill>
                  <a:schemeClr val="lt1"/>
                </a:solidFill>
                <a:latin typeface="Abel"/>
                <a:ea typeface="Abel"/>
                <a:cs typeface="Abel"/>
                <a:sym typeface="Abel"/>
              </a:rPr>
              <a:t>For more info, </a:t>
            </a:r>
            <a:r>
              <a:rPr b="1" lang="en" sz="1200">
                <a:solidFill>
                  <a:schemeClr val="lt1"/>
                </a:solidFill>
                <a:uFill>
                  <a:noFill/>
                </a:uFill>
                <a:latin typeface="Abel"/>
                <a:ea typeface="Abel"/>
                <a:cs typeface="Abel"/>
                <a:sym typeface="Abel"/>
                <a:hlinkClick r:id="rId3">
                  <a:extLst>
                    <a:ext uri="{A12FA001-AC4F-418D-AE19-62706E023703}">
                      <ahyp:hlinkClr val="tx"/>
                    </a:ext>
                  </a:extLst>
                </a:hlinkClick>
              </a:rPr>
              <a:t>click here</a:t>
            </a:r>
            <a:endParaRPr sz="1200">
              <a:solidFill>
                <a:schemeClr val="lt1"/>
              </a:solidFill>
              <a:latin typeface="Abel"/>
              <a:ea typeface="Abel"/>
              <a:cs typeface="Abel"/>
              <a:sym typeface="Abel"/>
            </a:endParaRPr>
          </a:p>
        </p:txBody>
      </p:sp>
      <p:sp>
        <p:nvSpPr>
          <p:cNvPr id="615" name="Google Shape;615;p44"/>
          <p:cNvSpPr/>
          <p:nvPr/>
        </p:nvSpPr>
        <p:spPr>
          <a:xfrm>
            <a:off x="4271325" y="539375"/>
            <a:ext cx="4204500" cy="4064700"/>
          </a:xfrm>
          <a:prstGeom prst="snip2DiagRect">
            <a:avLst>
              <a:gd fmla="val 0" name="adj1"/>
              <a:gd fmla="val 11092" name="adj2"/>
            </a:avLst>
          </a:prstGeom>
          <a:solidFill>
            <a:srgbClr val="030325">
              <a:alpha val="31279"/>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16" name="Google Shape;616;p44" title="Chart">
            <a:hlinkClick r:id="rId4"/>
          </p:cNvPr>
          <p:cNvPicPr preferRelativeResize="0"/>
          <p:nvPr/>
        </p:nvPicPr>
        <p:blipFill>
          <a:blip r:embed="rId5">
            <a:alphaModFix/>
          </a:blip>
          <a:stretch>
            <a:fillRect/>
          </a:stretch>
        </p:blipFill>
        <p:spPr>
          <a:xfrm>
            <a:off x="4887675" y="779281"/>
            <a:ext cx="2971800" cy="2693792"/>
          </a:xfrm>
          <a:prstGeom prst="rect">
            <a:avLst/>
          </a:prstGeom>
          <a:noFill/>
          <a:ln>
            <a:noFill/>
          </a:ln>
        </p:spPr>
      </p:pic>
      <p:sp>
        <p:nvSpPr>
          <p:cNvPr id="617" name="Google Shape;617;p44"/>
          <p:cNvSpPr txBox="1"/>
          <p:nvPr/>
        </p:nvSpPr>
        <p:spPr>
          <a:xfrm>
            <a:off x="5253675" y="3532888"/>
            <a:ext cx="2239800" cy="41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Share Tech"/>
                <a:ea typeface="Share Tech"/>
                <a:cs typeface="Share Tech"/>
                <a:sym typeface="Share Tech"/>
              </a:rPr>
              <a:t>TOTAL</a:t>
            </a:r>
            <a:endParaRPr b="1" sz="1800">
              <a:solidFill>
                <a:schemeClr val="lt1"/>
              </a:solidFill>
              <a:latin typeface="Share Tech"/>
              <a:ea typeface="Share Tech"/>
              <a:cs typeface="Share Tech"/>
              <a:sym typeface="Share Tech"/>
            </a:endParaRPr>
          </a:p>
        </p:txBody>
      </p:sp>
      <p:sp>
        <p:nvSpPr>
          <p:cNvPr id="618" name="Google Shape;618;p44"/>
          <p:cNvSpPr txBox="1"/>
          <p:nvPr/>
        </p:nvSpPr>
        <p:spPr>
          <a:xfrm>
            <a:off x="5253675" y="3820163"/>
            <a:ext cx="22398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800">
                <a:solidFill>
                  <a:schemeClr val="lt1"/>
                </a:solidFill>
                <a:latin typeface="Share Tech"/>
                <a:ea typeface="Share Tech"/>
                <a:cs typeface="Share Tech"/>
                <a:sym typeface="Share Tech"/>
              </a:rPr>
              <a:t>$100.000</a:t>
            </a:r>
            <a:endParaRPr b="1" sz="2800">
              <a:solidFill>
                <a:schemeClr val="lt1"/>
              </a:solidFill>
              <a:latin typeface="Share Tech"/>
              <a:ea typeface="Share Tech"/>
              <a:cs typeface="Share Tech"/>
              <a:sym typeface="Share Tech"/>
            </a:endParaRPr>
          </a:p>
        </p:txBody>
      </p:sp>
      <p:sp>
        <p:nvSpPr>
          <p:cNvPr id="619" name="Google Shape;619;p44"/>
          <p:cNvSpPr/>
          <p:nvPr/>
        </p:nvSpPr>
        <p:spPr>
          <a:xfrm>
            <a:off x="8222245" y="1953900"/>
            <a:ext cx="493800" cy="256500"/>
          </a:xfrm>
          <a:prstGeom prst="snip2DiagRect">
            <a:avLst>
              <a:gd fmla="val 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4"/>
          <p:cNvSpPr/>
          <p:nvPr/>
        </p:nvSpPr>
        <p:spPr>
          <a:xfrm>
            <a:off x="4021795" y="3276400"/>
            <a:ext cx="493800" cy="256500"/>
          </a:xfrm>
          <a:prstGeom prst="snip2DiagRect">
            <a:avLst>
              <a:gd fmla="val 0" name="adj1"/>
              <a:gd fmla="val 5000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4"/>
          <p:cNvSpPr/>
          <p:nvPr/>
        </p:nvSpPr>
        <p:spPr>
          <a:xfrm>
            <a:off x="4593301" y="3276400"/>
            <a:ext cx="603000" cy="256500"/>
          </a:xfrm>
          <a:prstGeom prst="snip2DiagRect">
            <a:avLst>
              <a:gd fmla="val 0" name="adj1"/>
              <a:gd fmla="val 5000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 name="Shape 625"/>
        <p:cNvGrpSpPr/>
        <p:nvPr/>
      </p:nvGrpSpPr>
      <p:grpSpPr>
        <a:xfrm>
          <a:off x="0" y="0"/>
          <a:ext cx="0" cy="0"/>
          <a:chOff x="0" y="0"/>
          <a:chExt cx="0" cy="0"/>
        </a:xfrm>
      </p:grpSpPr>
      <p:sp>
        <p:nvSpPr>
          <p:cNvPr id="626" name="Google Shape;626;p45"/>
          <p:cNvSpPr/>
          <p:nvPr/>
        </p:nvSpPr>
        <p:spPr>
          <a:xfrm>
            <a:off x="3351438" y="2518825"/>
            <a:ext cx="2441100" cy="1887600"/>
          </a:xfrm>
          <a:prstGeom prst="snip2DiagRect">
            <a:avLst>
              <a:gd fmla="val 0" name="adj1"/>
              <a:gd fmla="val 16376" name="adj2"/>
            </a:avLst>
          </a:prstGeom>
          <a:solidFill>
            <a:srgbClr val="030325">
              <a:alpha val="31279"/>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5"/>
          <p:cNvSpPr/>
          <p:nvPr/>
        </p:nvSpPr>
        <p:spPr>
          <a:xfrm>
            <a:off x="6074875" y="1293425"/>
            <a:ext cx="2441100" cy="1887600"/>
          </a:xfrm>
          <a:prstGeom prst="snip2DiagRect">
            <a:avLst>
              <a:gd fmla="val 0" name="adj1"/>
              <a:gd fmla="val 16376" name="adj2"/>
            </a:avLst>
          </a:prstGeom>
          <a:solidFill>
            <a:srgbClr val="030325">
              <a:alpha val="31279"/>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5"/>
          <p:cNvSpPr/>
          <p:nvPr/>
        </p:nvSpPr>
        <p:spPr>
          <a:xfrm>
            <a:off x="628025" y="1756800"/>
            <a:ext cx="2441100" cy="1887600"/>
          </a:xfrm>
          <a:prstGeom prst="snip2DiagRect">
            <a:avLst>
              <a:gd fmla="val 0" name="adj1"/>
              <a:gd fmla="val 16376" name="adj2"/>
            </a:avLst>
          </a:prstGeom>
          <a:solidFill>
            <a:srgbClr val="030325">
              <a:alpha val="31279"/>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5"/>
          <p:cNvSpPr txBox="1"/>
          <p:nvPr>
            <p:ph type="title"/>
          </p:nvPr>
        </p:nvSpPr>
        <p:spPr>
          <a:xfrm>
            <a:off x="720300" y="452325"/>
            <a:ext cx="71760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GOALS</a:t>
            </a:r>
            <a:endParaRPr/>
          </a:p>
        </p:txBody>
      </p:sp>
      <p:sp>
        <p:nvSpPr>
          <p:cNvPr id="630" name="Google Shape;630;p45"/>
          <p:cNvSpPr txBox="1"/>
          <p:nvPr>
            <p:ph idx="1" type="subTitle"/>
          </p:nvPr>
        </p:nvSpPr>
        <p:spPr>
          <a:xfrm>
            <a:off x="716061" y="2058813"/>
            <a:ext cx="2265000" cy="4617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GOAL 1</a:t>
            </a:r>
            <a:endParaRPr/>
          </a:p>
        </p:txBody>
      </p:sp>
      <p:sp>
        <p:nvSpPr>
          <p:cNvPr id="631" name="Google Shape;631;p45"/>
          <p:cNvSpPr txBox="1"/>
          <p:nvPr>
            <p:ph idx="2" type="subTitle"/>
          </p:nvPr>
        </p:nvSpPr>
        <p:spPr>
          <a:xfrm>
            <a:off x="716075" y="2418990"/>
            <a:ext cx="2265000" cy="9234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Despite being red, Mars is actually a very cold place to live in</a:t>
            </a:r>
            <a:endParaRPr/>
          </a:p>
        </p:txBody>
      </p:sp>
      <p:sp>
        <p:nvSpPr>
          <p:cNvPr id="632" name="Google Shape;632;p45"/>
          <p:cNvSpPr txBox="1"/>
          <p:nvPr>
            <p:ph idx="3" type="subTitle"/>
          </p:nvPr>
        </p:nvSpPr>
        <p:spPr>
          <a:xfrm>
            <a:off x="3439499" y="2820838"/>
            <a:ext cx="2265000" cy="4617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GOAL 2</a:t>
            </a:r>
            <a:endParaRPr/>
          </a:p>
        </p:txBody>
      </p:sp>
      <p:sp>
        <p:nvSpPr>
          <p:cNvPr id="633" name="Google Shape;633;p45"/>
          <p:cNvSpPr txBox="1"/>
          <p:nvPr>
            <p:ph idx="4" type="subTitle"/>
          </p:nvPr>
        </p:nvSpPr>
        <p:spPr>
          <a:xfrm>
            <a:off x="3439507" y="3181015"/>
            <a:ext cx="2265000" cy="9234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Jupiter</a:t>
            </a:r>
            <a:r>
              <a:rPr lang="en"/>
              <a:t> is a gas giant, and also the biggest planet in the Solar System</a:t>
            </a:r>
            <a:endParaRPr/>
          </a:p>
        </p:txBody>
      </p:sp>
      <p:sp>
        <p:nvSpPr>
          <p:cNvPr id="634" name="Google Shape;634;p45"/>
          <p:cNvSpPr txBox="1"/>
          <p:nvPr>
            <p:ph idx="5" type="subTitle"/>
          </p:nvPr>
        </p:nvSpPr>
        <p:spPr>
          <a:xfrm>
            <a:off x="6162949" y="1595438"/>
            <a:ext cx="2265000" cy="4617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GOAL 3</a:t>
            </a:r>
            <a:endParaRPr/>
          </a:p>
        </p:txBody>
      </p:sp>
      <p:sp>
        <p:nvSpPr>
          <p:cNvPr id="635" name="Google Shape;635;p45"/>
          <p:cNvSpPr txBox="1"/>
          <p:nvPr>
            <p:ph idx="6" type="subTitle"/>
          </p:nvPr>
        </p:nvSpPr>
        <p:spPr>
          <a:xfrm>
            <a:off x="6162951" y="1955615"/>
            <a:ext cx="2265000" cy="9234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Venus </a:t>
            </a:r>
            <a:r>
              <a:rPr lang="en"/>
              <a:t>has a beautiful name and is the second planet from the Sun</a:t>
            </a:r>
            <a:endParaRPr/>
          </a:p>
        </p:txBody>
      </p:sp>
      <p:sp>
        <p:nvSpPr>
          <p:cNvPr id="636" name="Google Shape;636;p45"/>
          <p:cNvSpPr/>
          <p:nvPr/>
        </p:nvSpPr>
        <p:spPr>
          <a:xfrm>
            <a:off x="2449761" y="1487401"/>
            <a:ext cx="545400" cy="512100"/>
          </a:xfrm>
          <a:prstGeom prst="snip2DiagRect">
            <a:avLst>
              <a:gd fmla="val 0" name="adj1"/>
              <a:gd fmla="val 2304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7" name="Google Shape;637;p45"/>
          <p:cNvGrpSpPr/>
          <p:nvPr/>
        </p:nvGrpSpPr>
        <p:grpSpPr>
          <a:xfrm>
            <a:off x="2606543" y="1670358"/>
            <a:ext cx="231837" cy="146184"/>
            <a:chOff x="3679750" y="1562750"/>
            <a:chExt cx="352550" cy="222300"/>
          </a:xfrm>
        </p:grpSpPr>
        <p:cxnSp>
          <p:nvCxnSpPr>
            <p:cNvPr id="638" name="Google Shape;638;p45"/>
            <p:cNvCxnSpPr/>
            <p:nvPr/>
          </p:nvCxnSpPr>
          <p:spPr>
            <a:xfrm>
              <a:off x="3679750" y="1650950"/>
              <a:ext cx="134100" cy="134100"/>
            </a:xfrm>
            <a:prstGeom prst="straightConnector1">
              <a:avLst/>
            </a:prstGeom>
            <a:noFill/>
            <a:ln cap="flat" cmpd="sng" w="19050">
              <a:solidFill>
                <a:schemeClr val="lt1"/>
              </a:solidFill>
              <a:prstDash val="solid"/>
              <a:round/>
              <a:headEnd len="med" w="med" type="none"/>
              <a:tailEnd len="med" w="med" type="none"/>
            </a:ln>
          </p:spPr>
        </p:cxnSp>
        <p:cxnSp>
          <p:nvCxnSpPr>
            <p:cNvPr id="639" name="Google Shape;639;p45"/>
            <p:cNvCxnSpPr/>
            <p:nvPr/>
          </p:nvCxnSpPr>
          <p:spPr>
            <a:xfrm flipH="1" rot="10800000">
              <a:off x="3810000" y="1562750"/>
              <a:ext cx="222300" cy="222300"/>
            </a:xfrm>
            <a:prstGeom prst="straightConnector1">
              <a:avLst/>
            </a:prstGeom>
            <a:noFill/>
            <a:ln cap="flat" cmpd="sng" w="19050">
              <a:solidFill>
                <a:schemeClr val="lt1"/>
              </a:solidFill>
              <a:prstDash val="solid"/>
              <a:round/>
              <a:headEnd len="med" w="med" type="none"/>
              <a:tailEnd len="med" w="med" type="none"/>
            </a:ln>
          </p:spPr>
        </p:cxnSp>
      </p:grpSp>
      <p:sp>
        <p:nvSpPr>
          <p:cNvPr id="640" name="Google Shape;640;p45"/>
          <p:cNvSpPr/>
          <p:nvPr/>
        </p:nvSpPr>
        <p:spPr>
          <a:xfrm>
            <a:off x="3501036" y="2192951"/>
            <a:ext cx="545400" cy="512100"/>
          </a:xfrm>
          <a:prstGeom prst="snip2DiagRect">
            <a:avLst>
              <a:gd fmla="val 0" name="adj1"/>
              <a:gd fmla="val 2304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 name="Google Shape;641;p45"/>
          <p:cNvGrpSpPr/>
          <p:nvPr/>
        </p:nvGrpSpPr>
        <p:grpSpPr>
          <a:xfrm>
            <a:off x="3657818" y="2375908"/>
            <a:ext cx="231837" cy="146184"/>
            <a:chOff x="3679750" y="1562750"/>
            <a:chExt cx="352550" cy="222300"/>
          </a:xfrm>
        </p:grpSpPr>
        <p:cxnSp>
          <p:nvCxnSpPr>
            <p:cNvPr id="642" name="Google Shape;642;p45"/>
            <p:cNvCxnSpPr/>
            <p:nvPr/>
          </p:nvCxnSpPr>
          <p:spPr>
            <a:xfrm>
              <a:off x="3679750" y="1650950"/>
              <a:ext cx="134100" cy="134100"/>
            </a:xfrm>
            <a:prstGeom prst="straightConnector1">
              <a:avLst/>
            </a:prstGeom>
            <a:noFill/>
            <a:ln cap="flat" cmpd="sng" w="19050">
              <a:solidFill>
                <a:schemeClr val="lt1"/>
              </a:solidFill>
              <a:prstDash val="solid"/>
              <a:round/>
              <a:headEnd len="med" w="med" type="none"/>
              <a:tailEnd len="med" w="med" type="none"/>
            </a:ln>
          </p:spPr>
        </p:cxnSp>
        <p:cxnSp>
          <p:nvCxnSpPr>
            <p:cNvPr id="643" name="Google Shape;643;p45"/>
            <p:cNvCxnSpPr/>
            <p:nvPr/>
          </p:nvCxnSpPr>
          <p:spPr>
            <a:xfrm flipH="1" rot="10800000">
              <a:off x="3810000" y="1562750"/>
              <a:ext cx="222300" cy="222300"/>
            </a:xfrm>
            <a:prstGeom prst="straightConnector1">
              <a:avLst/>
            </a:prstGeom>
            <a:noFill/>
            <a:ln cap="flat" cmpd="sng" w="19050">
              <a:solidFill>
                <a:schemeClr val="lt1"/>
              </a:solidFill>
              <a:prstDash val="solid"/>
              <a:round/>
              <a:headEnd len="med" w="med" type="none"/>
              <a:tailEnd len="med" w="med" type="none"/>
            </a:ln>
          </p:spPr>
        </p:cxnSp>
      </p:grpSp>
      <p:sp>
        <p:nvSpPr>
          <p:cNvPr id="644" name="Google Shape;644;p45"/>
          <p:cNvSpPr/>
          <p:nvPr/>
        </p:nvSpPr>
        <p:spPr>
          <a:xfrm>
            <a:off x="6194861" y="1006494"/>
            <a:ext cx="545400" cy="512100"/>
          </a:xfrm>
          <a:prstGeom prst="snip2DiagRect">
            <a:avLst>
              <a:gd fmla="val 0" name="adj1"/>
              <a:gd fmla="val 2304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5" name="Google Shape;645;p45"/>
          <p:cNvGrpSpPr/>
          <p:nvPr/>
        </p:nvGrpSpPr>
        <p:grpSpPr>
          <a:xfrm>
            <a:off x="6351643" y="1189451"/>
            <a:ext cx="231837" cy="146184"/>
            <a:chOff x="3679750" y="1562750"/>
            <a:chExt cx="352550" cy="222300"/>
          </a:xfrm>
        </p:grpSpPr>
        <p:cxnSp>
          <p:nvCxnSpPr>
            <p:cNvPr id="646" name="Google Shape;646;p45"/>
            <p:cNvCxnSpPr/>
            <p:nvPr/>
          </p:nvCxnSpPr>
          <p:spPr>
            <a:xfrm>
              <a:off x="3679750" y="1650950"/>
              <a:ext cx="134100" cy="134100"/>
            </a:xfrm>
            <a:prstGeom prst="straightConnector1">
              <a:avLst/>
            </a:prstGeom>
            <a:noFill/>
            <a:ln cap="flat" cmpd="sng" w="19050">
              <a:solidFill>
                <a:schemeClr val="lt1"/>
              </a:solidFill>
              <a:prstDash val="solid"/>
              <a:round/>
              <a:headEnd len="med" w="med" type="none"/>
              <a:tailEnd len="med" w="med" type="none"/>
            </a:ln>
          </p:spPr>
        </p:cxnSp>
        <p:cxnSp>
          <p:nvCxnSpPr>
            <p:cNvPr id="647" name="Google Shape;647;p45"/>
            <p:cNvCxnSpPr/>
            <p:nvPr/>
          </p:nvCxnSpPr>
          <p:spPr>
            <a:xfrm flipH="1" rot="10800000">
              <a:off x="3810000" y="1562750"/>
              <a:ext cx="222300" cy="222300"/>
            </a:xfrm>
            <a:prstGeom prst="straightConnector1">
              <a:avLst/>
            </a:prstGeom>
            <a:noFill/>
            <a:ln cap="flat" cmpd="sng" w="19050">
              <a:solidFill>
                <a:schemeClr val="lt1"/>
              </a:solidFill>
              <a:prstDash val="solid"/>
              <a:round/>
              <a:headEnd len="med" w="med" type="none"/>
              <a:tailEnd len="med" w="med" type="none"/>
            </a:ln>
          </p:spPr>
        </p:cxnSp>
      </p:grpSp>
      <p:grpSp>
        <p:nvGrpSpPr>
          <p:cNvPr id="648" name="Google Shape;648;p45"/>
          <p:cNvGrpSpPr/>
          <p:nvPr/>
        </p:nvGrpSpPr>
        <p:grpSpPr>
          <a:xfrm>
            <a:off x="4501900" y="1816138"/>
            <a:ext cx="987245" cy="256500"/>
            <a:chOff x="713275" y="4065425"/>
            <a:chExt cx="987245" cy="256500"/>
          </a:xfrm>
        </p:grpSpPr>
        <p:sp>
          <p:nvSpPr>
            <p:cNvPr id="649" name="Google Shape;649;p45"/>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5"/>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5"/>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 name="Google Shape;652;p45"/>
          <p:cNvGrpSpPr/>
          <p:nvPr/>
        </p:nvGrpSpPr>
        <p:grpSpPr>
          <a:xfrm rot="10800000">
            <a:off x="7111950" y="3998200"/>
            <a:ext cx="2070925" cy="640750"/>
            <a:chOff x="205975" y="-266800"/>
            <a:chExt cx="2070925" cy="640750"/>
          </a:xfrm>
        </p:grpSpPr>
        <p:cxnSp>
          <p:nvCxnSpPr>
            <p:cNvPr id="653" name="Google Shape;653;p45"/>
            <p:cNvCxnSpPr/>
            <p:nvPr/>
          </p:nvCxnSpPr>
          <p:spPr>
            <a:xfrm>
              <a:off x="205975" y="-266800"/>
              <a:ext cx="637200" cy="637200"/>
            </a:xfrm>
            <a:prstGeom prst="straightConnector1">
              <a:avLst/>
            </a:prstGeom>
            <a:noFill/>
            <a:ln cap="flat" cmpd="sng" w="9525">
              <a:solidFill>
                <a:schemeClr val="accent2"/>
              </a:solidFill>
              <a:prstDash val="solid"/>
              <a:round/>
              <a:headEnd len="med" w="med" type="none"/>
              <a:tailEnd len="med" w="med" type="none"/>
            </a:ln>
          </p:spPr>
        </p:cxnSp>
        <p:cxnSp>
          <p:nvCxnSpPr>
            <p:cNvPr id="654" name="Google Shape;654;p45"/>
            <p:cNvCxnSpPr/>
            <p:nvPr/>
          </p:nvCxnSpPr>
          <p:spPr>
            <a:xfrm>
              <a:off x="839600" y="373950"/>
              <a:ext cx="1437300" cy="0"/>
            </a:xfrm>
            <a:prstGeom prst="straightConnector1">
              <a:avLst/>
            </a:prstGeom>
            <a:noFill/>
            <a:ln cap="flat" cmpd="sng" w="9525">
              <a:solidFill>
                <a:schemeClr val="accent2"/>
              </a:solidFill>
              <a:prstDash val="solid"/>
              <a:round/>
              <a:headEnd len="med" w="med" type="none"/>
              <a:tailEnd len="med" w="med" type="oval"/>
            </a:ln>
          </p:spPr>
        </p:cxnSp>
      </p:grpSp>
      <p:grpSp>
        <p:nvGrpSpPr>
          <p:cNvPr id="655" name="Google Shape;655;p45"/>
          <p:cNvGrpSpPr/>
          <p:nvPr/>
        </p:nvGrpSpPr>
        <p:grpSpPr>
          <a:xfrm flipH="1" rot="10800000">
            <a:off x="-38875" y="4406425"/>
            <a:ext cx="2642425" cy="640750"/>
            <a:chOff x="205975" y="-266800"/>
            <a:chExt cx="2642425" cy="640750"/>
          </a:xfrm>
        </p:grpSpPr>
        <p:cxnSp>
          <p:nvCxnSpPr>
            <p:cNvPr id="656" name="Google Shape;656;p45"/>
            <p:cNvCxnSpPr/>
            <p:nvPr/>
          </p:nvCxnSpPr>
          <p:spPr>
            <a:xfrm>
              <a:off x="205975" y="-266800"/>
              <a:ext cx="637200" cy="637200"/>
            </a:xfrm>
            <a:prstGeom prst="straightConnector1">
              <a:avLst/>
            </a:prstGeom>
            <a:noFill/>
            <a:ln cap="flat" cmpd="sng" w="9525">
              <a:solidFill>
                <a:schemeClr val="accent2"/>
              </a:solidFill>
              <a:prstDash val="solid"/>
              <a:round/>
              <a:headEnd len="med" w="med" type="none"/>
              <a:tailEnd len="med" w="med" type="none"/>
            </a:ln>
          </p:spPr>
        </p:cxnSp>
        <p:cxnSp>
          <p:nvCxnSpPr>
            <p:cNvPr id="657" name="Google Shape;657;p45"/>
            <p:cNvCxnSpPr/>
            <p:nvPr/>
          </p:nvCxnSpPr>
          <p:spPr>
            <a:xfrm>
              <a:off x="839600" y="373950"/>
              <a:ext cx="2008800" cy="0"/>
            </a:xfrm>
            <a:prstGeom prst="straightConnector1">
              <a:avLst/>
            </a:prstGeom>
            <a:noFill/>
            <a:ln cap="flat" cmpd="sng" w="9525">
              <a:solidFill>
                <a:schemeClr val="accent2"/>
              </a:solidFill>
              <a:prstDash val="solid"/>
              <a:round/>
              <a:headEnd len="med" w="med" type="none"/>
              <a:tailEnd len="med" w="med" type="oval"/>
            </a:ln>
          </p:spPr>
        </p:cxnSp>
      </p:grpSp>
      <p:grpSp>
        <p:nvGrpSpPr>
          <p:cNvPr id="658" name="Google Shape;658;p45"/>
          <p:cNvGrpSpPr/>
          <p:nvPr/>
        </p:nvGrpSpPr>
        <p:grpSpPr>
          <a:xfrm>
            <a:off x="1354953" y="3897150"/>
            <a:ext cx="987245" cy="256500"/>
            <a:chOff x="713275" y="4065425"/>
            <a:chExt cx="987245" cy="256500"/>
          </a:xfrm>
        </p:grpSpPr>
        <p:sp>
          <p:nvSpPr>
            <p:cNvPr id="659" name="Google Shape;659;p45"/>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5"/>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5"/>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 name="Google Shape;662;p45"/>
          <p:cNvGrpSpPr/>
          <p:nvPr/>
        </p:nvGrpSpPr>
        <p:grpSpPr>
          <a:xfrm>
            <a:off x="6801828" y="3461363"/>
            <a:ext cx="987245" cy="256500"/>
            <a:chOff x="713275" y="4065425"/>
            <a:chExt cx="987245" cy="256500"/>
          </a:xfrm>
        </p:grpSpPr>
        <p:sp>
          <p:nvSpPr>
            <p:cNvPr id="663" name="Google Shape;663;p45"/>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5"/>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5"/>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9" name="Shape 669"/>
        <p:cNvGrpSpPr/>
        <p:nvPr/>
      </p:nvGrpSpPr>
      <p:grpSpPr>
        <a:xfrm>
          <a:off x="0" y="0"/>
          <a:ext cx="0" cy="0"/>
          <a:chOff x="0" y="0"/>
          <a:chExt cx="0" cy="0"/>
        </a:xfrm>
      </p:grpSpPr>
      <p:sp>
        <p:nvSpPr>
          <p:cNvPr id="670" name="Google Shape;670;p46"/>
          <p:cNvSpPr/>
          <p:nvPr/>
        </p:nvSpPr>
        <p:spPr>
          <a:xfrm>
            <a:off x="1246675" y="952800"/>
            <a:ext cx="6678000" cy="3237900"/>
          </a:xfrm>
          <a:prstGeom prst="snip2DiagRect">
            <a:avLst>
              <a:gd fmla="val 0" name="adj1"/>
              <a:gd fmla="val 16667" name="adj2"/>
            </a:avLst>
          </a:prstGeom>
          <a:solidFill>
            <a:srgbClr val="030325">
              <a:alpha val="31279"/>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6"/>
          <p:cNvSpPr/>
          <p:nvPr/>
        </p:nvSpPr>
        <p:spPr>
          <a:xfrm>
            <a:off x="1735075" y="3138350"/>
            <a:ext cx="5701200" cy="593100"/>
          </a:xfrm>
          <a:prstGeom prst="snip2DiagRect">
            <a:avLst>
              <a:gd fmla="val 0" name="adj1"/>
              <a:gd fmla="val 41493"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6"/>
          <p:cNvSpPr txBox="1"/>
          <p:nvPr>
            <p:ph type="title"/>
          </p:nvPr>
        </p:nvSpPr>
        <p:spPr>
          <a:xfrm>
            <a:off x="1044925" y="972750"/>
            <a:ext cx="7054200" cy="221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7,498,</a:t>
            </a:r>
            <a:r>
              <a:rPr lang="en"/>
              <a:t>300</a:t>
            </a:r>
            <a:endParaRPr/>
          </a:p>
        </p:txBody>
      </p:sp>
      <p:sp>
        <p:nvSpPr>
          <p:cNvPr id="673" name="Google Shape;673;p46"/>
          <p:cNvSpPr/>
          <p:nvPr/>
        </p:nvSpPr>
        <p:spPr>
          <a:xfrm>
            <a:off x="1380150" y="2710150"/>
            <a:ext cx="1258500" cy="12585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6"/>
          <p:cNvSpPr txBox="1"/>
          <p:nvPr>
            <p:ph idx="1" type="subTitle"/>
          </p:nvPr>
        </p:nvSpPr>
        <p:spPr>
          <a:xfrm>
            <a:off x="2152926" y="3188550"/>
            <a:ext cx="4838400" cy="492600"/>
          </a:xfrm>
          <a:prstGeom prst="rect">
            <a:avLst/>
          </a:prstGeom>
        </p:spPr>
        <p:txBody>
          <a:bodyPr anchorCtr="0" anchor="t" bIns="91425" lIns="91425" spcFirstLastPara="1" rIns="91425" wrap="square" tIns="91425">
            <a:spAutoFit/>
          </a:bodyPr>
          <a:lstStyle/>
          <a:p>
            <a:pPr indent="0" lvl="0" marL="0" rtl="0" algn="ctr">
              <a:spcBef>
                <a:spcPts val="0"/>
              </a:spcBef>
              <a:spcAft>
                <a:spcPts val="1200"/>
              </a:spcAft>
              <a:buNone/>
            </a:pPr>
            <a:r>
              <a:rPr lang="en"/>
              <a:t>Big numbers catch your audience’s attention</a:t>
            </a:r>
            <a:endParaRPr/>
          </a:p>
        </p:txBody>
      </p:sp>
      <p:sp>
        <p:nvSpPr>
          <p:cNvPr id="675" name="Google Shape;675;p46"/>
          <p:cNvSpPr/>
          <p:nvPr/>
        </p:nvSpPr>
        <p:spPr>
          <a:xfrm>
            <a:off x="5671420" y="1048950"/>
            <a:ext cx="987300" cy="256500"/>
          </a:xfrm>
          <a:prstGeom prst="snip2DiagRect">
            <a:avLst>
              <a:gd fmla="val 0" name="adj1"/>
              <a:gd fmla="val 5000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6"/>
          <p:cNvSpPr/>
          <p:nvPr/>
        </p:nvSpPr>
        <p:spPr>
          <a:xfrm>
            <a:off x="6658725" y="832450"/>
            <a:ext cx="493800" cy="256500"/>
          </a:xfrm>
          <a:prstGeom prst="snip2DiagRect">
            <a:avLst>
              <a:gd fmla="val 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6"/>
          <p:cNvSpPr/>
          <p:nvPr/>
        </p:nvSpPr>
        <p:spPr>
          <a:xfrm>
            <a:off x="1991475" y="4039525"/>
            <a:ext cx="493800" cy="256500"/>
          </a:xfrm>
          <a:prstGeom prst="snip2DiagRect">
            <a:avLst>
              <a:gd fmla="val 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 name="Shape 681"/>
        <p:cNvGrpSpPr/>
        <p:nvPr/>
      </p:nvGrpSpPr>
      <p:grpSpPr>
        <a:xfrm>
          <a:off x="0" y="0"/>
          <a:ext cx="0" cy="0"/>
          <a:chOff x="0" y="0"/>
          <a:chExt cx="0" cy="0"/>
        </a:xfrm>
      </p:grpSpPr>
      <p:sp>
        <p:nvSpPr>
          <p:cNvPr id="682" name="Google Shape;682;p47"/>
          <p:cNvSpPr/>
          <p:nvPr/>
        </p:nvSpPr>
        <p:spPr>
          <a:xfrm>
            <a:off x="987150" y="757350"/>
            <a:ext cx="7169700" cy="3628800"/>
          </a:xfrm>
          <a:prstGeom prst="snip2DiagRect">
            <a:avLst>
              <a:gd fmla="val 0" name="adj1"/>
              <a:gd fmla="val 16667" name="adj2"/>
            </a:avLst>
          </a:prstGeom>
          <a:solidFill>
            <a:srgbClr val="030325">
              <a:alpha val="31279"/>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7"/>
          <p:cNvSpPr/>
          <p:nvPr/>
        </p:nvSpPr>
        <p:spPr>
          <a:xfrm>
            <a:off x="4773725" y="2821275"/>
            <a:ext cx="2881500" cy="1273500"/>
          </a:xfrm>
          <a:prstGeom prst="snip2DiagRect">
            <a:avLst>
              <a:gd fmla="val 0" name="adj1"/>
              <a:gd fmla="val 23043"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7"/>
          <p:cNvSpPr/>
          <p:nvPr/>
        </p:nvSpPr>
        <p:spPr>
          <a:xfrm>
            <a:off x="1486750" y="2821275"/>
            <a:ext cx="2881500" cy="1273500"/>
          </a:xfrm>
          <a:prstGeom prst="snip2DiagRect">
            <a:avLst>
              <a:gd fmla="val 0" name="adj1"/>
              <a:gd fmla="val 23043"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7"/>
          <p:cNvSpPr/>
          <p:nvPr/>
        </p:nvSpPr>
        <p:spPr>
          <a:xfrm>
            <a:off x="3131250" y="1078200"/>
            <a:ext cx="2881500" cy="1273500"/>
          </a:xfrm>
          <a:prstGeom prst="snip2DiagRect">
            <a:avLst>
              <a:gd fmla="val 0" name="adj1"/>
              <a:gd fmla="val 23043"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 name="Google Shape;686;p47"/>
          <p:cNvGrpSpPr/>
          <p:nvPr/>
        </p:nvGrpSpPr>
        <p:grpSpPr>
          <a:xfrm>
            <a:off x="-37975" y="409450"/>
            <a:ext cx="2505025" cy="1195729"/>
            <a:chOff x="-349025" y="-821779"/>
            <a:chExt cx="2505025" cy="1195729"/>
          </a:xfrm>
        </p:grpSpPr>
        <p:cxnSp>
          <p:nvCxnSpPr>
            <p:cNvPr id="687" name="Google Shape;687;p47"/>
            <p:cNvCxnSpPr/>
            <p:nvPr/>
          </p:nvCxnSpPr>
          <p:spPr>
            <a:xfrm>
              <a:off x="-349025" y="-821779"/>
              <a:ext cx="1192200" cy="1192200"/>
            </a:xfrm>
            <a:prstGeom prst="straightConnector1">
              <a:avLst/>
            </a:prstGeom>
            <a:noFill/>
            <a:ln cap="flat" cmpd="sng" w="9525">
              <a:solidFill>
                <a:schemeClr val="accent2"/>
              </a:solidFill>
              <a:prstDash val="solid"/>
              <a:round/>
              <a:headEnd len="med" w="med" type="none"/>
              <a:tailEnd len="med" w="med" type="none"/>
            </a:ln>
          </p:spPr>
        </p:cxnSp>
        <p:cxnSp>
          <p:nvCxnSpPr>
            <p:cNvPr id="688" name="Google Shape;688;p47"/>
            <p:cNvCxnSpPr/>
            <p:nvPr/>
          </p:nvCxnSpPr>
          <p:spPr>
            <a:xfrm>
              <a:off x="839600" y="373950"/>
              <a:ext cx="1316400" cy="0"/>
            </a:xfrm>
            <a:prstGeom prst="straightConnector1">
              <a:avLst/>
            </a:prstGeom>
            <a:noFill/>
            <a:ln cap="flat" cmpd="sng" w="9525">
              <a:solidFill>
                <a:schemeClr val="accent2"/>
              </a:solidFill>
              <a:prstDash val="solid"/>
              <a:round/>
              <a:headEnd len="med" w="med" type="none"/>
              <a:tailEnd len="med" w="med" type="oval"/>
            </a:ln>
          </p:spPr>
        </p:cxnSp>
      </p:grpSp>
      <p:grpSp>
        <p:nvGrpSpPr>
          <p:cNvPr id="689" name="Google Shape;689;p47"/>
          <p:cNvGrpSpPr/>
          <p:nvPr/>
        </p:nvGrpSpPr>
        <p:grpSpPr>
          <a:xfrm flipH="1">
            <a:off x="6676950" y="409450"/>
            <a:ext cx="2505025" cy="1195729"/>
            <a:chOff x="-349025" y="-821779"/>
            <a:chExt cx="2505025" cy="1195729"/>
          </a:xfrm>
        </p:grpSpPr>
        <p:cxnSp>
          <p:nvCxnSpPr>
            <p:cNvPr id="690" name="Google Shape;690;p47"/>
            <p:cNvCxnSpPr/>
            <p:nvPr/>
          </p:nvCxnSpPr>
          <p:spPr>
            <a:xfrm>
              <a:off x="-349025" y="-821779"/>
              <a:ext cx="1192200" cy="1192200"/>
            </a:xfrm>
            <a:prstGeom prst="straightConnector1">
              <a:avLst/>
            </a:prstGeom>
            <a:noFill/>
            <a:ln cap="flat" cmpd="sng" w="9525">
              <a:solidFill>
                <a:schemeClr val="accent2"/>
              </a:solidFill>
              <a:prstDash val="solid"/>
              <a:round/>
              <a:headEnd len="med" w="med" type="none"/>
              <a:tailEnd len="med" w="med" type="none"/>
            </a:ln>
          </p:spPr>
        </p:cxnSp>
        <p:cxnSp>
          <p:nvCxnSpPr>
            <p:cNvPr id="691" name="Google Shape;691;p47"/>
            <p:cNvCxnSpPr/>
            <p:nvPr/>
          </p:nvCxnSpPr>
          <p:spPr>
            <a:xfrm>
              <a:off x="839600" y="373950"/>
              <a:ext cx="1316400" cy="0"/>
            </a:xfrm>
            <a:prstGeom prst="straightConnector1">
              <a:avLst/>
            </a:prstGeom>
            <a:noFill/>
            <a:ln cap="flat" cmpd="sng" w="9525">
              <a:solidFill>
                <a:schemeClr val="accent2"/>
              </a:solidFill>
              <a:prstDash val="solid"/>
              <a:round/>
              <a:headEnd len="med" w="med" type="none"/>
              <a:tailEnd len="med" w="med" type="oval"/>
            </a:ln>
          </p:spPr>
        </p:cxnSp>
      </p:grpSp>
      <p:sp>
        <p:nvSpPr>
          <p:cNvPr id="692" name="Google Shape;692;p47"/>
          <p:cNvSpPr/>
          <p:nvPr/>
        </p:nvSpPr>
        <p:spPr>
          <a:xfrm>
            <a:off x="713395" y="2049100"/>
            <a:ext cx="493800" cy="256500"/>
          </a:xfrm>
          <a:prstGeom prst="snip2DiagRect">
            <a:avLst>
              <a:gd fmla="val 0" name="adj1"/>
              <a:gd fmla="val 5000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7"/>
          <p:cNvSpPr/>
          <p:nvPr/>
        </p:nvSpPr>
        <p:spPr>
          <a:xfrm>
            <a:off x="1284901" y="2049100"/>
            <a:ext cx="603000" cy="256500"/>
          </a:xfrm>
          <a:prstGeom prst="snip2DiagRect">
            <a:avLst>
              <a:gd fmla="val 0" name="adj1"/>
              <a:gd fmla="val 5000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7"/>
          <p:cNvSpPr/>
          <p:nvPr/>
        </p:nvSpPr>
        <p:spPr>
          <a:xfrm>
            <a:off x="7913439" y="2706325"/>
            <a:ext cx="603000" cy="256500"/>
          </a:xfrm>
          <a:prstGeom prst="snip2DiagRect">
            <a:avLst>
              <a:gd fmla="val 0" name="adj1"/>
              <a:gd fmla="val 5000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7"/>
          <p:cNvSpPr/>
          <p:nvPr/>
        </p:nvSpPr>
        <p:spPr>
          <a:xfrm>
            <a:off x="4979000" y="776400"/>
            <a:ext cx="1258500" cy="12585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7"/>
          <p:cNvSpPr/>
          <p:nvPr/>
        </p:nvSpPr>
        <p:spPr>
          <a:xfrm>
            <a:off x="6676950" y="2471850"/>
            <a:ext cx="1258500" cy="12585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7"/>
          <p:cNvSpPr/>
          <p:nvPr/>
        </p:nvSpPr>
        <p:spPr>
          <a:xfrm>
            <a:off x="3390825" y="2471850"/>
            <a:ext cx="1258500" cy="12585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7"/>
          <p:cNvSpPr txBox="1"/>
          <p:nvPr>
            <p:ph idx="2" type="title"/>
          </p:nvPr>
        </p:nvSpPr>
        <p:spPr>
          <a:xfrm>
            <a:off x="3334625" y="1181550"/>
            <a:ext cx="2478600" cy="44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699" name="Google Shape;699;p47"/>
          <p:cNvSpPr txBox="1"/>
          <p:nvPr>
            <p:ph idx="3" type="subTitle"/>
          </p:nvPr>
        </p:nvSpPr>
        <p:spPr>
          <a:xfrm>
            <a:off x="3337400" y="1553550"/>
            <a:ext cx="24747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is the distance between the Earth and the Moon</a:t>
            </a:r>
            <a:endParaRPr/>
          </a:p>
        </p:txBody>
      </p:sp>
      <p:sp>
        <p:nvSpPr>
          <p:cNvPr id="700" name="Google Shape;700;p47"/>
          <p:cNvSpPr txBox="1"/>
          <p:nvPr>
            <p:ph type="title"/>
          </p:nvPr>
        </p:nvSpPr>
        <p:spPr>
          <a:xfrm>
            <a:off x="4977113" y="2924625"/>
            <a:ext cx="2474700" cy="44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24h 37m 23s</a:t>
            </a:r>
            <a:endParaRPr/>
          </a:p>
        </p:txBody>
      </p:sp>
      <p:sp>
        <p:nvSpPr>
          <p:cNvPr id="701" name="Google Shape;701;p47"/>
          <p:cNvSpPr txBox="1"/>
          <p:nvPr>
            <p:ph idx="1" type="subTitle"/>
          </p:nvPr>
        </p:nvSpPr>
        <p:spPr>
          <a:xfrm>
            <a:off x="4979010" y="3296625"/>
            <a:ext cx="24708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is the total of Jupiter’s whole rotation period</a:t>
            </a:r>
            <a:endParaRPr/>
          </a:p>
        </p:txBody>
      </p:sp>
      <p:sp>
        <p:nvSpPr>
          <p:cNvPr id="702" name="Google Shape;702;p47"/>
          <p:cNvSpPr txBox="1"/>
          <p:nvPr>
            <p:ph idx="4" type="title"/>
          </p:nvPr>
        </p:nvSpPr>
        <p:spPr>
          <a:xfrm>
            <a:off x="1692163" y="2924625"/>
            <a:ext cx="2470800" cy="44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333,000,000</a:t>
            </a:r>
            <a:endParaRPr/>
          </a:p>
        </p:txBody>
      </p:sp>
      <p:sp>
        <p:nvSpPr>
          <p:cNvPr id="703" name="Google Shape;703;p47"/>
          <p:cNvSpPr txBox="1"/>
          <p:nvPr>
            <p:ph idx="5" type="subTitle"/>
          </p:nvPr>
        </p:nvSpPr>
        <p:spPr>
          <a:xfrm>
            <a:off x="1694059" y="3296625"/>
            <a:ext cx="24669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times of Earths is the Sun’s mass in total</a:t>
            </a:r>
            <a:endParaRPr/>
          </a:p>
        </p:txBody>
      </p:sp>
      <p:grpSp>
        <p:nvGrpSpPr>
          <p:cNvPr id="704" name="Google Shape;704;p47"/>
          <p:cNvGrpSpPr/>
          <p:nvPr/>
        </p:nvGrpSpPr>
        <p:grpSpPr>
          <a:xfrm>
            <a:off x="297650" y="4604088"/>
            <a:ext cx="987245" cy="256500"/>
            <a:chOff x="713275" y="4065425"/>
            <a:chExt cx="987245" cy="256500"/>
          </a:xfrm>
        </p:grpSpPr>
        <p:sp>
          <p:nvSpPr>
            <p:cNvPr id="705" name="Google Shape;705;p47"/>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7"/>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7"/>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 name="Google Shape;708;p47"/>
          <p:cNvGrpSpPr/>
          <p:nvPr/>
        </p:nvGrpSpPr>
        <p:grpSpPr>
          <a:xfrm>
            <a:off x="7850975" y="282863"/>
            <a:ext cx="987245" cy="256500"/>
            <a:chOff x="713275" y="4065425"/>
            <a:chExt cx="987245" cy="256500"/>
          </a:xfrm>
        </p:grpSpPr>
        <p:sp>
          <p:nvSpPr>
            <p:cNvPr id="709" name="Google Shape;709;p47"/>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7"/>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7"/>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 name="Shape 715"/>
        <p:cNvGrpSpPr/>
        <p:nvPr/>
      </p:nvGrpSpPr>
      <p:grpSpPr>
        <a:xfrm>
          <a:off x="0" y="0"/>
          <a:ext cx="0" cy="0"/>
          <a:chOff x="0" y="0"/>
          <a:chExt cx="0" cy="0"/>
        </a:xfrm>
      </p:grpSpPr>
      <p:sp>
        <p:nvSpPr>
          <p:cNvPr id="716" name="Google Shape;716;p48"/>
          <p:cNvSpPr/>
          <p:nvPr/>
        </p:nvSpPr>
        <p:spPr>
          <a:xfrm>
            <a:off x="713400" y="1333500"/>
            <a:ext cx="5058900" cy="3258900"/>
          </a:xfrm>
          <a:prstGeom prst="snip2DiagRect">
            <a:avLst>
              <a:gd fmla="val 0" name="adj1"/>
              <a:gd fmla="val 16667" name="adj2"/>
            </a:avLst>
          </a:prstGeom>
          <a:solidFill>
            <a:srgbClr val="030325">
              <a:alpha val="31279"/>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8"/>
          <p:cNvSpPr txBox="1"/>
          <p:nvPr>
            <p:ph type="title"/>
          </p:nvPr>
        </p:nvSpPr>
        <p:spPr>
          <a:xfrm>
            <a:off x="713400" y="445025"/>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PREDICTED RESULT</a:t>
            </a:r>
            <a:endParaRPr/>
          </a:p>
        </p:txBody>
      </p:sp>
      <p:sp>
        <p:nvSpPr>
          <p:cNvPr id="718" name="Google Shape;718;p48"/>
          <p:cNvSpPr/>
          <p:nvPr/>
        </p:nvSpPr>
        <p:spPr>
          <a:xfrm>
            <a:off x="6061538" y="2716050"/>
            <a:ext cx="313200" cy="327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8"/>
          <p:cNvSpPr/>
          <p:nvPr/>
        </p:nvSpPr>
        <p:spPr>
          <a:xfrm>
            <a:off x="6061538" y="1440750"/>
            <a:ext cx="313200" cy="327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8"/>
          <p:cNvSpPr txBox="1"/>
          <p:nvPr/>
        </p:nvSpPr>
        <p:spPr>
          <a:xfrm>
            <a:off x="6511923" y="1333500"/>
            <a:ext cx="1918800" cy="41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Share Tech"/>
                <a:ea typeface="Share Tech"/>
                <a:cs typeface="Share Tech"/>
                <a:sym typeface="Share Tech"/>
              </a:rPr>
              <a:t>MERCURY</a:t>
            </a:r>
            <a:endParaRPr b="1" sz="1800">
              <a:solidFill>
                <a:schemeClr val="lt1"/>
              </a:solidFill>
              <a:latin typeface="Share Tech"/>
              <a:ea typeface="Share Tech"/>
              <a:cs typeface="Share Tech"/>
              <a:sym typeface="Share Tech"/>
            </a:endParaRPr>
          </a:p>
        </p:txBody>
      </p:sp>
      <p:sp>
        <p:nvSpPr>
          <p:cNvPr id="721" name="Google Shape;721;p48"/>
          <p:cNvSpPr txBox="1"/>
          <p:nvPr/>
        </p:nvSpPr>
        <p:spPr>
          <a:xfrm>
            <a:off x="6511923" y="1725575"/>
            <a:ext cx="1918800" cy="6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Abel"/>
                <a:ea typeface="Abel"/>
                <a:cs typeface="Abel"/>
                <a:sym typeface="Abel"/>
              </a:rPr>
              <a:t>Mercury is the closest planet to Sun</a:t>
            </a:r>
            <a:endParaRPr sz="1600">
              <a:solidFill>
                <a:schemeClr val="lt1"/>
              </a:solidFill>
              <a:latin typeface="Abel"/>
              <a:ea typeface="Abel"/>
              <a:cs typeface="Abel"/>
              <a:sym typeface="Abel"/>
            </a:endParaRPr>
          </a:p>
        </p:txBody>
      </p:sp>
      <p:sp>
        <p:nvSpPr>
          <p:cNvPr id="722" name="Google Shape;722;p48"/>
          <p:cNvSpPr txBox="1"/>
          <p:nvPr/>
        </p:nvSpPr>
        <p:spPr>
          <a:xfrm>
            <a:off x="6511923" y="2607900"/>
            <a:ext cx="1918800" cy="41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Share Tech"/>
                <a:ea typeface="Share Tech"/>
                <a:cs typeface="Share Tech"/>
                <a:sym typeface="Share Tech"/>
              </a:rPr>
              <a:t>VENUS</a:t>
            </a:r>
            <a:endParaRPr b="1" sz="1800">
              <a:solidFill>
                <a:schemeClr val="lt1"/>
              </a:solidFill>
              <a:latin typeface="Share Tech"/>
              <a:ea typeface="Share Tech"/>
              <a:cs typeface="Share Tech"/>
              <a:sym typeface="Share Tech"/>
            </a:endParaRPr>
          </a:p>
        </p:txBody>
      </p:sp>
      <p:sp>
        <p:nvSpPr>
          <p:cNvPr id="723" name="Google Shape;723;p48"/>
          <p:cNvSpPr txBox="1"/>
          <p:nvPr/>
        </p:nvSpPr>
        <p:spPr>
          <a:xfrm>
            <a:off x="6511923" y="2999975"/>
            <a:ext cx="1918800" cy="6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Abel"/>
                <a:ea typeface="Abel"/>
                <a:cs typeface="Abel"/>
                <a:sym typeface="Abel"/>
              </a:rPr>
              <a:t>Venus has a beautiful name, but it's very hot</a:t>
            </a:r>
            <a:endParaRPr sz="1600">
              <a:solidFill>
                <a:schemeClr val="lt1"/>
              </a:solidFill>
              <a:latin typeface="Abel"/>
              <a:ea typeface="Abel"/>
              <a:cs typeface="Abel"/>
              <a:sym typeface="Abel"/>
            </a:endParaRPr>
          </a:p>
        </p:txBody>
      </p:sp>
      <p:sp>
        <p:nvSpPr>
          <p:cNvPr id="724" name="Google Shape;724;p48"/>
          <p:cNvSpPr txBox="1"/>
          <p:nvPr/>
        </p:nvSpPr>
        <p:spPr>
          <a:xfrm>
            <a:off x="6061550" y="3853550"/>
            <a:ext cx="23691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Abel"/>
                <a:ea typeface="Abel"/>
                <a:cs typeface="Abel"/>
                <a:sym typeface="Abel"/>
              </a:rPr>
              <a:t>Follow the link in the graph to modify its data and then paste the new one here. </a:t>
            </a:r>
            <a:r>
              <a:rPr b="1" lang="en" sz="1200">
                <a:solidFill>
                  <a:schemeClr val="lt1"/>
                </a:solidFill>
                <a:latin typeface="Abel"/>
                <a:ea typeface="Abel"/>
                <a:cs typeface="Abel"/>
                <a:sym typeface="Abel"/>
              </a:rPr>
              <a:t>For more info, </a:t>
            </a:r>
            <a:r>
              <a:rPr b="1" lang="en" sz="1200">
                <a:solidFill>
                  <a:schemeClr val="lt1"/>
                </a:solidFill>
                <a:uFill>
                  <a:noFill/>
                </a:uFill>
                <a:latin typeface="Abel"/>
                <a:ea typeface="Abel"/>
                <a:cs typeface="Abel"/>
                <a:sym typeface="Abel"/>
                <a:hlinkClick r:id="rId3">
                  <a:extLst>
                    <a:ext uri="{A12FA001-AC4F-418D-AE19-62706E023703}">
                      <ahyp:hlinkClr val="tx"/>
                    </a:ext>
                  </a:extLst>
                </a:hlinkClick>
              </a:rPr>
              <a:t>click here</a:t>
            </a:r>
            <a:endParaRPr sz="1200">
              <a:solidFill>
                <a:schemeClr val="lt1"/>
              </a:solidFill>
              <a:latin typeface="Abel"/>
              <a:ea typeface="Abel"/>
              <a:cs typeface="Abel"/>
              <a:sym typeface="Abel"/>
            </a:endParaRPr>
          </a:p>
        </p:txBody>
      </p:sp>
      <p:pic>
        <p:nvPicPr>
          <p:cNvPr id="725" name="Google Shape;725;p48" title="Gráfico">
            <a:hlinkClick r:id="rId4"/>
          </p:cNvPr>
          <p:cNvPicPr preferRelativeResize="0"/>
          <p:nvPr/>
        </p:nvPicPr>
        <p:blipFill>
          <a:blip r:embed="rId5">
            <a:alphaModFix/>
          </a:blip>
          <a:stretch>
            <a:fillRect/>
          </a:stretch>
        </p:blipFill>
        <p:spPr>
          <a:xfrm>
            <a:off x="879125" y="1833090"/>
            <a:ext cx="4727450" cy="225972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sp>
        <p:nvSpPr>
          <p:cNvPr id="730" name="Google Shape;730;p49"/>
          <p:cNvSpPr txBox="1"/>
          <p:nvPr>
            <p:ph type="title"/>
          </p:nvPr>
        </p:nvSpPr>
        <p:spPr>
          <a:xfrm>
            <a:off x="713400" y="445025"/>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SNEAK </a:t>
            </a:r>
            <a:r>
              <a:rPr lang="en"/>
              <a:t>PEEK</a:t>
            </a:r>
            <a:endParaRPr/>
          </a:p>
        </p:txBody>
      </p:sp>
      <p:sp>
        <p:nvSpPr>
          <p:cNvPr id="731" name="Google Shape;731;p49"/>
          <p:cNvSpPr txBox="1"/>
          <p:nvPr>
            <p:ph idx="1" type="subTitle"/>
          </p:nvPr>
        </p:nvSpPr>
        <p:spPr>
          <a:xfrm>
            <a:off x="713400" y="1161450"/>
            <a:ext cx="3541200" cy="141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pic>
        <p:nvPicPr>
          <p:cNvPr id="732" name="Google Shape;732;p49"/>
          <p:cNvPicPr preferRelativeResize="0"/>
          <p:nvPr/>
        </p:nvPicPr>
        <p:blipFill rotWithShape="1">
          <a:blip r:embed="rId3">
            <a:alphaModFix/>
          </a:blip>
          <a:srcRect b="0" l="0" r="0" t="12831"/>
          <a:stretch/>
        </p:blipFill>
        <p:spPr>
          <a:xfrm>
            <a:off x="4844350" y="0"/>
            <a:ext cx="3762300" cy="4684800"/>
          </a:xfrm>
          <a:prstGeom prst="snip2DiagRect">
            <a:avLst>
              <a:gd fmla="val 0" name="adj1"/>
              <a:gd fmla="val 16667" name="adj2"/>
            </a:avLst>
          </a:prstGeom>
          <a:noFill/>
          <a:ln>
            <a:noFill/>
          </a:ln>
        </p:spPr>
      </p:pic>
      <p:sp>
        <p:nvSpPr>
          <p:cNvPr id="733" name="Google Shape;733;p49"/>
          <p:cNvSpPr/>
          <p:nvPr/>
        </p:nvSpPr>
        <p:spPr>
          <a:xfrm>
            <a:off x="1547475" y="3090350"/>
            <a:ext cx="4181700" cy="1239600"/>
          </a:xfrm>
          <a:prstGeom prst="snip2DiagRect">
            <a:avLst>
              <a:gd fmla="val 0" name="adj1"/>
              <a:gd fmla="val 23043"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9"/>
          <p:cNvSpPr txBox="1"/>
          <p:nvPr>
            <p:ph idx="2" type="subTitle"/>
          </p:nvPr>
        </p:nvSpPr>
        <p:spPr>
          <a:xfrm>
            <a:off x="1815525" y="3248450"/>
            <a:ext cx="3645600" cy="9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little bit larger than our Moon</a:t>
            </a:r>
            <a:endParaRPr/>
          </a:p>
        </p:txBody>
      </p:sp>
      <p:grpSp>
        <p:nvGrpSpPr>
          <p:cNvPr id="735" name="Google Shape;735;p49"/>
          <p:cNvGrpSpPr/>
          <p:nvPr/>
        </p:nvGrpSpPr>
        <p:grpSpPr>
          <a:xfrm rot="5400000">
            <a:off x="348025" y="3581900"/>
            <a:ext cx="987245" cy="256500"/>
            <a:chOff x="713275" y="4065425"/>
            <a:chExt cx="987245" cy="256500"/>
          </a:xfrm>
        </p:grpSpPr>
        <p:sp>
          <p:nvSpPr>
            <p:cNvPr id="736" name="Google Shape;736;p49"/>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9"/>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9"/>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 name="Google Shape;739;p49"/>
          <p:cNvGrpSpPr/>
          <p:nvPr/>
        </p:nvGrpSpPr>
        <p:grpSpPr>
          <a:xfrm flipH="1" rot="10800000">
            <a:off x="5713737" y="3998219"/>
            <a:ext cx="3100650" cy="1211775"/>
            <a:chOff x="-365050" y="-837825"/>
            <a:chExt cx="3100650" cy="1211775"/>
          </a:xfrm>
        </p:grpSpPr>
        <p:cxnSp>
          <p:nvCxnSpPr>
            <p:cNvPr id="740" name="Google Shape;740;p49"/>
            <p:cNvCxnSpPr/>
            <p:nvPr/>
          </p:nvCxnSpPr>
          <p:spPr>
            <a:xfrm>
              <a:off x="-365050" y="-837825"/>
              <a:ext cx="1208100" cy="1208100"/>
            </a:xfrm>
            <a:prstGeom prst="straightConnector1">
              <a:avLst/>
            </a:prstGeom>
            <a:noFill/>
            <a:ln cap="flat" cmpd="sng" w="9525">
              <a:solidFill>
                <a:schemeClr val="accent2"/>
              </a:solidFill>
              <a:prstDash val="solid"/>
              <a:round/>
              <a:headEnd len="med" w="med" type="none"/>
              <a:tailEnd len="med" w="med" type="none"/>
            </a:ln>
          </p:spPr>
        </p:cxnSp>
        <p:cxnSp>
          <p:nvCxnSpPr>
            <p:cNvPr id="741" name="Google Shape;741;p49"/>
            <p:cNvCxnSpPr/>
            <p:nvPr/>
          </p:nvCxnSpPr>
          <p:spPr>
            <a:xfrm>
              <a:off x="839600" y="373950"/>
              <a:ext cx="1896000" cy="0"/>
            </a:xfrm>
            <a:prstGeom prst="straightConnector1">
              <a:avLst/>
            </a:prstGeom>
            <a:noFill/>
            <a:ln cap="flat" cmpd="sng" w="9525">
              <a:solidFill>
                <a:schemeClr val="accent2"/>
              </a:solidFill>
              <a:prstDash val="solid"/>
              <a:round/>
              <a:headEnd len="med" w="med" type="none"/>
              <a:tailEnd len="med" w="med" type="oval"/>
            </a:ln>
          </p:spPr>
        </p:cxnSp>
      </p:grpSp>
      <p:cxnSp>
        <p:nvCxnSpPr>
          <p:cNvPr id="742" name="Google Shape;742;p49"/>
          <p:cNvCxnSpPr/>
          <p:nvPr/>
        </p:nvCxnSpPr>
        <p:spPr>
          <a:xfrm flipH="1" rot="10800000">
            <a:off x="4132833" y="4525451"/>
            <a:ext cx="648300" cy="648300"/>
          </a:xfrm>
          <a:prstGeom prst="straightConnector1">
            <a:avLst/>
          </a:prstGeom>
          <a:noFill/>
          <a:ln cap="flat" cmpd="sng" w="9525">
            <a:solidFill>
              <a:schemeClr val="accent2"/>
            </a:solidFill>
            <a:prstDash val="solid"/>
            <a:round/>
            <a:headEnd len="med" w="med" type="none"/>
            <a:tailEnd len="med" w="med" type="oval"/>
          </a:ln>
        </p:spPr>
      </p:cxnSp>
      <p:cxnSp>
        <p:nvCxnSpPr>
          <p:cNvPr id="743" name="Google Shape;743;p49"/>
          <p:cNvCxnSpPr/>
          <p:nvPr/>
        </p:nvCxnSpPr>
        <p:spPr>
          <a:xfrm flipH="1" rot="10800000">
            <a:off x="4688670" y="4525451"/>
            <a:ext cx="648300" cy="648300"/>
          </a:xfrm>
          <a:prstGeom prst="straightConnector1">
            <a:avLst/>
          </a:prstGeom>
          <a:noFill/>
          <a:ln cap="flat" cmpd="sng" w="9525">
            <a:solidFill>
              <a:schemeClr val="accent2"/>
            </a:solidFill>
            <a:prstDash val="solid"/>
            <a:round/>
            <a:headEnd len="med" w="med" type="none"/>
            <a:tailEnd len="med" w="med" type="oval"/>
          </a:ln>
        </p:spPr>
      </p:cxnSp>
      <p:cxnSp>
        <p:nvCxnSpPr>
          <p:cNvPr id="744" name="Google Shape;744;p49"/>
          <p:cNvCxnSpPr/>
          <p:nvPr/>
        </p:nvCxnSpPr>
        <p:spPr>
          <a:xfrm flipH="1" rot="10800000">
            <a:off x="5244506" y="4525451"/>
            <a:ext cx="648300" cy="648300"/>
          </a:xfrm>
          <a:prstGeom prst="straightConnector1">
            <a:avLst/>
          </a:prstGeom>
          <a:noFill/>
          <a:ln cap="flat" cmpd="sng" w="9525">
            <a:solidFill>
              <a:schemeClr val="accent2"/>
            </a:solidFill>
            <a:prstDash val="solid"/>
            <a:round/>
            <a:headEnd len="med" w="med" type="none"/>
            <a:tailEnd len="med" w="med" type="oval"/>
          </a:ln>
        </p:spPr>
      </p:cxnSp>
      <p:grpSp>
        <p:nvGrpSpPr>
          <p:cNvPr id="745" name="Google Shape;745;p49"/>
          <p:cNvGrpSpPr/>
          <p:nvPr/>
        </p:nvGrpSpPr>
        <p:grpSpPr>
          <a:xfrm flipH="1">
            <a:off x="2870337" y="-41890"/>
            <a:ext cx="2753388" cy="813426"/>
            <a:chOff x="-17788" y="-490569"/>
            <a:chExt cx="2753388" cy="864519"/>
          </a:xfrm>
        </p:grpSpPr>
        <p:cxnSp>
          <p:nvCxnSpPr>
            <p:cNvPr id="746" name="Google Shape;746;p49"/>
            <p:cNvCxnSpPr/>
            <p:nvPr/>
          </p:nvCxnSpPr>
          <p:spPr>
            <a:xfrm>
              <a:off x="-17788" y="-490569"/>
              <a:ext cx="860700" cy="860700"/>
            </a:xfrm>
            <a:prstGeom prst="straightConnector1">
              <a:avLst/>
            </a:prstGeom>
            <a:noFill/>
            <a:ln cap="flat" cmpd="sng" w="9525">
              <a:solidFill>
                <a:schemeClr val="accent2"/>
              </a:solidFill>
              <a:prstDash val="solid"/>
              <a:round/>
              <a:headEnd len="med" w="med" type="none"/>
              <a:tailEnd len="med" w="med" type="none"/>
            </a:ln>
          </p:spPr>
        </p:cxnSp>
        <p:cxnSp>
          <p:nvCxnSpPr>
            <p:cNvPr id="747" name="Google Shape;747;p49"/>
            <p:cNvCxnSpPr/>
            <p:nvPr/>
          </p:nvCxnSpPr>
          <p:spPr>
            <a:xfrm>
              <a:off x="839600" y="373950"/>
              <a:ext cx="1896000" cy="0"/>
            </a:xfrm>
            <a:prstGeom prst="straightConnector1">
              <a:avLst/>
            </a:prstGeom>
            <a:noFill/>
            <a:ln cap="flat" cmpd="sng" w="9525">
              <a:solidFill>
                <a:schemeClr val="accent2"/>
              </a:solidFill>
              <a:prstDash val="solid"/>
              <a:round/>
              <a:headEnd len="med" w="med" type="none"/>
              <a:tailEnd len="med" w="med" type="oval"/>
            </a:ln>
          </p:spPr>
        </p:cxn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2"/>
          <p:cNvSpPr txBox="1"/>
          <p:nvPr>
            <p:ph type="title"/>
          </p:nvPr>
        </p:nvSpPr>
        <p:spPr>
          <a:xfrm>
            <a:off x="713400" y="445025"/>
            <a:ext cx="7717200" cy="57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CONTENTS OF THIS TEMPLATE</a:t>
            </a:r>
            <a:endParaRPr/>
          </a:p>
        </p:txBody>
      </p:sp>
      <p:sp>
        <p:nvSpPr>
          <p:cNvPr id="309" name="Google Shape;309;p32"/>
          <p:cNvSpPr txBox="1"/>
          <p:nvPr>
            <p:ph idx="1" type="body"/>
          </p:nvPr>
        </p:nvSpPr>
        <p:spPr>
          <a:xfrm>
            <a:off x="713400" y="1152475"/>
            <a:ext cx="77172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Here’s what you’ll find in this </a:t>
            </a:r>
            <a:r>
              <a:rPr b="1" lang="en">
                <a:uFill>
                  <a:noFill/>
                </a:uFill>
                <a:hlinkClick r:id="rId3"/>
              </a:rPr>
              <a:t>Slidesgo</a:t>
            </a:r>
            <a:r>
              <a:rPr lang="en"/>
              <a:t> template: </a:t>
            </a:r>
            <a:endParaRPr/>
          </a:p>
          <a:p>
            <a:pPr indent="-311150" lvl="0" marL="457200" rtl="0" algn="l">
              <a:lnSpc>
                <a:spcPct val="100000"/>
              </a:lnSpc>
              <a:spcBef>
                <a:spcPts val="800"/>
              </a:spcBef>
              <a:spcAft>
                <a:spcPts val="0"/>
              </a:spcAft>
              <a:buClr>
                <a:schemeClr val="lt1"/>
              </a:buClr>
              <a:buSzPts val="1300"/>
              <a:buAutoNum type="arabicPeriod"/>
            </a:pPr>
            <a:r>
              <a:rPr lang="en"/>
              <a:t>A slide structure based on a project proposal presentation, which you can easily adapt to your needs. For more info on how to edit the template, please visit </a:t>
            </a:r>
            <a:r>
              <a:rPr b="1" lang="en">
                <a:uFill>
                  <a:noFill/>
                </a:uFill>
                <a:hlinkClick r:id="rId4"/>
              </a:rPr>
              <a:t>Slidesgo School</a:t>
            </a:r>
            <a:r>
              <a:rPr lang="en"/>
              <a:t> or read our </a:t>
            </a:r>
            <a:r>
              <a:rPr b="1" lang="en">
                <a:uFill>
                  <a:noFill/>
                </a:uFill>
                <a:hlinkClick r:id="rId5"/>
              </a:rPr>
              <a:t>FAQs</a:t>
            </a:r>
            <a:r>
              <a:rPr lang="en"/>
              <a:t>.</a:t>
            </a:r>
            <a:endParaRPr/>
          </a:p>
          <a:p>
            <a:pPr indent="-311150" lvl="0" marL="457200" rtl="0" algn="l">
              <a:lnSpc>
                <a:spcPct val="100000"/>
              </a:lnSpc>
              <a:spcBef>
                <a:spcPts val="0"/>
              </a:spcBef>
              <a:spcAft>
                <a:spcPts val="0"/>
              </a:spcAft>
              <a:buClr>
                <a:schemeClr val="lt1"/>
              </a:buClr>
              <a:buSzPts val="1300"/>
              <a:buAutoNum type="arabicPeriod"/>
            </a:pPr>
            <a:r>
              <a:rPr lang="en"/>
              <a:t>An assortment of graphic resources that are suitable for use in the presentation can be found in the </a:t>
            </a:r>
            <a:r>
              <a:rPr b="1" lang="en">
                <a:solidFill>
                  <a:schemeClr val="hlink"/>
                </a:solidFill>
                <a:uFill>
                  <a:noFill/>
                </a:uFill>
                <a:hlinkClick action="ppaction://hlinksldjump" r:id="rId6"/>
              </a:rPr>
              <a:t>alternative resources slide</a:t>
            </a:r>
            <a:r>
              <a:rPr lang="en"/>
              <a:t>.</a:t>
            </a:r>
            <a:endParaRPr/>
          </a:p>
          <a:p>
            <a:pPr indent="-311150" lvl="0" marL="457200" rtl="0" algn="l">
              <a:lnSpc>
                <a:spcPct val="100000"/>
              </a:lnSpc>
              <a:spcBef>
                <a:spcPts val="0"/>
              </a:spcBef>
              <a:spcAft>
                <a:spcPts val="0"/>
              </a:spcAft>
              <a:buClr>
                <a:schemeClr val="lt1"/>
              </a:buClr>
              <a:buSzPts val="1300"/>
              <a:buAutoNum type="arabicPeriod"/>
            </a:pPr>
            <a:r>
              <a:rPr lang="en"/>
              <a:t>A </a:t>
            </a:r>
            <a:r>
              <a:rPr b="1" lang="en">
                <a:solidFill>
                  <a:schemeClr val="hlink"/>
                </a:solidFill>
                <a:uFill>
                  <a:noFill/>
                </a:uFill>
                <a:hlinkClick action="ppaction://hlinksldjump" r:id="rId7"/>
              </a:rPr>
              <a:t>thanks </a:t>
            </a:r>
            <a:r>
              <a:rPr b="1" lang="en"/>
              <a:t>slide</a:t>
            </a:r>
            <a:r>
              <a:rPr lang="en"/>
              <a:t>, which you must keep so that proper credits for our design are given.</a:t>
            </a:r>
            <a:endParaRPr/>
          </a:p>
          <a:p>
            <a:pPr indent="-311150" lvl="0" marL="457200" rtl="0" algn="l">
              <a:lnSpc>
                <a:spcPct val="100000"/>
              </a:lnSpc>
              <a:spcBef>
                <a:spcPts val="0"/>
              </a:spcBef>
              <a:spcAft>
                <a:spcPts val="0"/>
              </a:spcAft>
              <a:buClr>
                <a:schemeClr val="lt1"/>
              </a:buClr>
              <a:buSzPts val="1300"/>
              <a:buAutoNum type="arabicPeriod"/>
            </a:pPr>
            <a:r>
              <a:rPr lang="en"/>
              <a:t>A </a:t>
            </a:r>
            <a:r>
              <a:rPr b="1" lang="en">
                <a:solidFill>
                  <a:schemeClr val="hlink"/>
                </a:solidFill>
                <a:uFill>
                  <a:noFill/>
                </a:uFill>
                <a:hlinkClick action="ppaction://hlinksldjump" r:id="rId8"/>
              </a:rPr>
              <a:t>resources </a:t>
            </a:r>
            <a:r>
              <a:rPr b="1" lang="en"/>
              <a:t>slide</a:t>
            </a:r>
            <a:r>
              <a:rPr lang="en"/>
              <a:t>, where you’ll find links to all the elements used in the template.</a:t>
            </a:r>
            <a:endParaRPr/>
          </a:p>
          <a:p>
            <a:pPr indent="-311150" lvl="0" marL="457200" rtl="0" algn="l">
              <a:lnSpc>
                <a:spcPct val="100000"/>
              </a:lnSpc>
              <a:spcBef>
                <a:spcPts val="0"/>
              </a:spcBef>
              <a:spcAft>
                <a:spcPts val="0"/>
              </a:spcAft>
              <a:buClr>
                <a:schemeClr val="lt1"/>
              </a:buClr>
              <a:buSzPts val="1300"/>
              <a:buAutoNum type="arabicPeriod"/>
            </a:pPr>
            <a:r>
              <a:rPr b="1" lang="en">
                <a:solidFill>
                  <a:schemeClr val="hlink"/>
                </a:solidFill>
                <a:uFill>
                  <a:noFill/>
                </a:uFill>
                <a:hlinkClick action="ppaction://hlinksldjump" r:id="rId9"/>
              </a:rPr>
              <a:t>Instructions for use</a:t>
            </a:r>
            <a:r>
              <a:rPr lang="en"/>
              <a:t>.</a:t>
            </a:r>
            <a:endParaRPr/>
          </a:p>
          <a:p>
            <a:pPr indent="-311150" lvl="0" marL="457200" rtl="0" algn="l">
              <a:lnSpc>
                <a:spcPct val="100000"/>
              </a:lnSpc>
              <a:spcBef>
                <a:spcPts val="0"/>
              </a:spcBef>
              <a:spcAft>
                <a:spcPts val="0"/>
              </a:spcAft>
              <a:buClr>
                <a:schemeClr val="lt1"/>
              </a:buClr>
              <a:buSzPts val="1300"/>
              <a:buAutoNum type="arabicPeriod"/>
            </a:pPr>
            <a:r>
              <a:rPr lang="en"/>
              <a:t>Final slides with:</a:t>
            </a:r>
            <a:endParaRPr/>
          </a:p>
          <a:p>
            <a:pPr indent="-311150" lvl="0" marL="914400" rtl="0" algn="l">
              <a:lnSpc>
                <a:spcPct val="100000"/>
              </a:lnSpc>
              <a:spcBef>
                <a:spcPts val="0"/>
              </a:spcBef>
              <a:spcAft>
                <a:spcPts val="0"/>
              </a:spcAft>
              <a:buClr>
                <a:schemeClr val="lt1"/>
              </a:buClr>
              <a:buSzPts val="1300"/>
              <a:buAutoNum type="arabicPeriod"/>
            </a:pPr>
            <a:r>
              <a:rPr lang="en"/>
              <a:t>The</a:t>
            </a:r>
            <a:r>
              <a:rPr lang="en">
                <a:solidFill>
                  <a:schemeClr val="hlink"/>
                </a:solidFill>
                <a:uFill>
                  <a:noFill/>
                </a:uFill>
                <a:hlinkClick action="ppaction://hlinksldjump" r:id="rId10"/>
              </a:rPr>
              <a:t> </a:t>
            </a:r>
            <a:r>
              <a:rPr b="1" lang="en">
                <a:solidFill>
                  <a:schemeClr val="hlink"/>
                </a:solidFill>
                <a:uFill>
                  <a:noFill/>
                </a:uFill>
                <a:hlinkClick action="ppaction://hlinksldjump" r:id="rId11"/>
              </a:rPr>
              <a:t>fonts and colors</a:t>
            </a:r>
            <a:r>
              <a:rPr lang="en"/>
              <a:t> used in the template.</a:t>
            </a:r>
            <a:endParaRPr/>
          </a:p>
          <a:p>
            <a:pPr indent="-311150" lvl="0" marL="914400" rtl="0" algn="l">
              <a:lnSpc>
                <a:spcPct val="100000"/>
              </a:lnSpc>
              <a:spcBef>
                <a:spcPts val="0"/>
              </a:spcBef>
              <a:spcAft>
                <a:spcPts val="0"/>
              </a:spcAft>
              <a:buClr>
                <a:schemeClr val="lt1"/>
              </a:buClr>
              <a:buSzPts val="1300"/>
              <a:buAutoNum type="arabicPeriod"/>
            </a:pPr>
            <a:r>
              <a:rPr lang="en"/>
              <a:t>A </a:t>
            </a:r>
            <a:r>
              <a:rPr b="1" lang="en">
                <a:solidFill>
                  <a:schemeClr val="hlink"/>
                </a:solidFill>
                <a:uFill>
                  <a:noFill/>
                </a:uFill>
                <a:hlinkClick action="ppaction://hlinksldjump" r:id="rId12"/>
              </a:rPr>
              <a:t>selection of illustrations</a:t>
            </a:r>
            <a:r>
              <a:rPr lang="en"/>
              <a:t>. You can also customize and animate them as you wish with the online editor. Visit </a:t>
            </a:r>
            <a:r>
              <a:rPr b="1" lang="en">
                <a:uFill>
                  <a:noFill/>
                </a:uFill>
                <a:hlinkClick r:id="rId13"/>
              </a:rPr>
              <a:t>Storyset</a:t>
            </a:r>
            <a:r>
              <a:rPr lang="en"/>
              <a:t> to find more. </a:t>
            </a:r>
            <a:endParaRPr/>
          </a:p>
          <a:p>
            <a:pPr indent="-311150" lvl="0" marL="914400" rtl="0" algn="l">
              <a:lnSpc>
                <a:spcPct val="100000"/>
              </a:lnSpc>
              <a:spcBef>
                <a:spcPts val="0"/>
              </a:spcBef>
              <a:spcAft>
                <a:spcPts val="0"/>
              </a:spcAft>
              <a:buClr>
                <a:schemeClr val="lt1"/>
              </a:buClr>
              <a:buSzPts val="1300"/>
              <a:buAutoNum type="arabicPeriod"/>
            </a:pPr>
            <a:r>
              <a:rPr lang="en"/>
              <a:t>More</a:t>
            </a:r>
            <a:r>
              <a:rPr lang="en">
                <a:solidFill>
                  <a:schemeClr val="hlink"/>
                </a:solidFill>
                <a:uFill>
                  <a:noFill/>
                </a:uFill>
                <a:hlinkClick action="ppaction://hlinksldjump" r:id="rId14"/>
              </a:rPr>
              <a:t> </a:t>
            </a:r>
            <a:r>
              <a:rPr b="1" lang="en">
                <a:solidFill>
                  <a:schemeClr val="hlink"/>
                </a:solidFill>
                <a:uFill>
                  <a:noFill/>
                </a:uFill>
                <a:hlinkClick action="ppaction://hlinksldjump" r:id="rId15"/>
              </a:rPr>
              <a:t>infographic resources</a:t>
            </a:r>
            <a:r>
              <a:rPr lang="en"/>
              <a:t>, whose size and color can be edited. </a:t>
            </a:r>
            <a:endParaRPr/>
          </a:p>
          <a:p>
            <a:pPr indent="-311150" lvl="0" marL="914400" rtl="0" algn="l">
              <a:lnSpc>
                <a:spcPct val="100000"/>
              </a:lnSpc>
              <a:spcBef>
                <a:spcPts val="0"/>
              </a:spcBef>
              <a:spcAft>
                <a:spcPts val="0"/>
              </a:spcAft>
              <a:buClr>
                <a:schemeClr val="lt1"/>
              </a:buClr>
              <a:buSzPts val="1300"/>
              <a:buAutoNum type="arabicPeriod"/>
            </a:pPr>
            <a:r>
              <a:rPr lang="en"/>
              <a:t>Sets of </a:t>
            </a:r>
            <a:r>
              <a:rPr b="1" lang="en">
                <a:solidFill>
                  <a:schemeClr val="hlink"/>
                </a:solidFill>
                <a:uFill>
                  <a:noFill/>
                </a:uFill>
                <a:hlinkClick action="ppaction://hlinksldjump" r:id="rId16"/>
              </a:rPr>
              <a:t>customizable icons</a:t>
            </a:r>
            <a:r>
              <a:rPr lang="en"/>
              <a:t> of the following themes: general, business, avatar, creative process, education, help &amp; support, medical, nature, performing arts, SEO &amp; marketing, and teamwork.</a:t>
            </a:r>
            <a:endParaRPr/>
          </a:p>
          <a:p>
            <a:pPr indent="0" lvl="0" marL="0" rtl="0" algn="l">
              <a:lnSpc>
                <a:spcPct val="100000"/>
              </a:lnSpc>
              <a:spcBef>
                <a:spcPts val="800"/>
              </a:spcBef>
              <a:spcAft>
                <a:spcPts val="0"/>
              </a:spcAft>
              <a:buNone/>
            </a:pPr>
            <a:r>
              <a:rPr lang="en"/>
              <a:t>You can delete this slide when you’re done editing the presentation.</a:t>
            </a:r>
            <a:endParaRPr/>
          </a:p>
          <a:p>
            <a:pPr indent="0" lvl="0" marL="0" rtl="0" algn="l">
              <a:spcBef>
                <a:spcPts val="0"/>
              </a:spcBef>
              <a:spcAft>
                <a:spcPts val="12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1" name="Shape 751"/>
        <p:cNvGrpSpPr/>
        <p:nvPr/>
      </p:nvGrpSpPr>
      <p:grpSpPr>
        <a:xfrm>
          <a:off x="0" y="0"/>
          <a:ext cx="0" cy="0"/>
          <a:chOff x="0" y="0"/>
          <a:chExt cx="0" cy="0"/>
        </a:xfrm>
      </p:grpSpPr>
      <p:sp>
        <p:nvSpPr>
          <p:cNvPr id="752" name="Google Shape;752;p50"/>
          <p:cNvSpPr txBox="1"/>
          <p:nvPr>
            <p:ph type="title"/>
          </p:nvPr>
        </p:nvSpPr>
        <p:spPr>
          <a:xfrm>
            <a:off x="713400" y="445025"/>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SNEAK PEEK</a:t>
            </a:r>
            <a:endParaRPr/>
          </a:p>
        </p:txBody>
      </p:sp>
      <p:sp>
        <p:nvSpPr>
          <p:cNvPr id="753" name="Google Shape;753;p50"/>
          <p:cNvSpPr/>
          <p:nvPr/>
        </p:nvSpPr>
        <p:spPr>
          <a:xfrm>
            <a:off x="1000125" y="1187550"/>
            <a:ext cx="7143900" cy="3416700"/>
          </a:xfrm>
          <a:prstGeom prst="snip2DiagRect">
            <a:avLst>
              <a:gd fmla="val 0" name="adj1"/>
              <a:gd fmla="val 16667" name="adj2"/>
            </a:avLst>
          </a:prstGeom>
          <a:solidFill>
            <a:srgbClr val="030325">
              <a:alpha val="31279"/>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54" name="Google Shape;754;p50"/>
          <p:cNvPicPr preferRelativeResize="0"/>
          <p:nvPr/>
        </p:nvPicPr>
        <p:blipFill rotWithShape="1">
          <a:blip r:embed="rId3">
            <a:alphaModFix/>
          </a:blip>
          <a:srcRect b="12172" l="0" r="0" t="12172"/>
          <a:stretch/>
        </p:blipFill>
        <p:spPr>
          <a:xfrm>
            <a:off x="1584750" y="1739700"/>
            <a:ext cx="3615899" cy="2312400"/>
          </a:xfrm>
          <a:prstGeom prst="rect">
            <a:avLst/>
          </a:prstGeom>
          <a:noFill/>
          <a:ln>
            <a:noFill/>
          </a:ln>
        </p:spPr>
      </p:pic>
      <p:sp>
        <p:nvSpPr>
          <p:cNvPr id="755" name="Google Shape;755;p50"/>
          <p:cNvSpPr/>
          <p:nvPr/>
        </p:nvSpPr>
        <p:spPr>
          <a:xfrm>
            <a:off x="3064995" y="2588101"/>
            <a:ext cx="655500" cy="615600"/>
          </a:xfrm>
          <a:prstGeom prst="snip2DiagRect">
            <a:avLst>
              <a:gd fmla="val 0" name="adj1"/>
              <a:gd fmla="val 2304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0"/>
          <p:cNvSpPr/>
          <p:nvPr/>
        </p:nvSpPr>
        <p:spPr>
          <a:xfrm rot="5400000">
            <a:off x="3297525" y="2821000"/>
            <a:ext cx="246900" cy="159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0"/>
          <p:cNvSpPr txBox="1"/>
          <p:nvPr/>
        </p:nvSpPr>
        <p:spPr>
          <a:xfrm>
            <a:off x="5580975" y="1823344"/>
            <a:ext cx="21846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lt1"/>
                </a:solidFill>
                <a:latin typeface="Share Tech"/>
                <a:ea typeface="Share Tech"/>
                <a:cs typeface="Share Tech"/>
                <a:sym typeface="Share Tech"/>
              </a:rPr>
              <a:t>THE ECO-FRIENDLY </a:t>
            </a:r>
            <a:r>
              <a:rPr b="1" lang="en" sz="1800">
                <a:solidFill>
                  <a:schemeClr val="lt1"/>
                </a:solidFill>
                <a:latin typeface="Share Tech"/>
                <a:ea typeface="Share Tech"/>
                <a:cs typeface="Share Tech"/>
                <a:sym typeface="Share Tech"/>
              </a:rPr>
              <a:t>FUTURE IS NEAR</a:t>
            </a:r>
            <a:endParaRPr b="1" sz="1800">
              <a:solidFill>
                <a:schemeClr val="lt1"/>
              </a:solidFill>
              <a:latin typeface="Share Tech"/>
              <a:ea typeface="Share Tech"/>
              <a:cs typeface="Share Tech"/>
              <a:sym typeface="Share Tech"/>
            </a:endParaRPr>
          </a:p>
        </p:txBody>
      </p:sp>
      <p:sp>
        <p:nvSpPr>
          <p:cNvPr id="758" name="Google Shape;758;p50"/>
          <p:cNvSpPr txBox="1"/>
          <p:nvPr/>
        </p:nvSpPr>
        <p:spPr>
          <a:xfrm>
            <a:off x="5580975" y="2562244"/>
            <a:ext cx="21846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lt1"/>
                </a:solidFill>
                <a:latin typeface="Abel"/>
                <a:ea typeface="Abel"/>
                <a:cs typeface="Abel"/>
                <a:sym typeface="Abel"/>
              </a:rPr>
              <a:t>Mercury is the closest planet to the Sun and the smallest one in the Solar System—it’s only a little bit larger than our Moon</a:t>
            </a:r>
            <a:endParaRPr sz="1600">
              <a:solidFill>
                <a:schemeClr val="lt1"/>
              </a:solidFill>
              <a:latin typeface="Abel"/>
              <a:ea typeface="Abel"/>
              <a:cs typeface="Abel"/>
              <a:sym typeface="Abel"/>
            </a:endParaRPr>
          </a:p>
        </p:txBody>
      </p:sp>
      <p:grpSp>
        <p:nvGrpSpPr>
          <p:cNvPr id="759" name="Google Shape;759;p50"/>
          <p:cNvGrpSpPr/>
          <p:nvPr/>
        </p:nvGrpSpPr>
        <p:grpSpPr>
          <a:xfrm>
            <a:off x="4685178" y="1313738"/>
            <a:ext cx="987245" cy="256500"/>
            <a:chOff x="713275" y="4065425"/>
            <a:chExt cx="987245" cy="256500"/>
          </a:xfrm>
        </p:grpSpPr>
        <p:sp>
          <p:nvSpPr>
            <p:cNvPr id="760" name="Google Shape;760;p50"/>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0"/>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0"/>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 name="Google Shape;763;p50"/>
          <p:cNvGrpSpPr/>
          <p:nvPr/>
        </p:nvGrpSpPr>
        <p:grpSpPr>
          <a:xfrm>
            <a:off x="2733253" y="4171238"/>
            <a:ext cx="987245" cy="256500"/>
            <a:chOff x="713275" y="4065425"/>
            <a:chExt cx="987245" cy="256500"/>
          </a:xfrm>
        </p:grpSpPr>
        <p:sp>
          <p:nvSpPr>
            <p:cNvPr id="764" name="Google Shape;764;p50"/>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0"/>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0"/>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0" name="Shape 770"/>
        <p:cNvGrpSpPr/>
        <p:nvPr/>
      </p:nvGrpSpPr>
      <p:grpSpPr>
        <a:xfrm>
          <a:off x="0" y="0"/>
          <a:ext cx="0" cy="0"/>
          <a:chOff x="0" y="0"/>
          <a:chExt cx="0" cy="0"/>
        </a:xfrm>
      </p:grpSpPr>
      <p:sp>
        <p:nvSpPr>
          <p:cNvPr id="771" name="Google Shape;771;p51"/>
          <p:cNvSpPr/>
          <p:nvPr/>
        </p:nvSpPr>
        <p:spPr>
          <a:xfrm>
            <a:off x="5247300" y="3208200"/>
            <a:ext cx="2441100" cy="1395900"/>
          </a:xfrm>
          <a:prstGeom prst="snip2DiagRect">
            <a:avLst>
              <a:gd fmla="val 0" name="adj1"/>
              <a:gd fmla="val 16376" name="adj2"/>
            </a:avLst>
          </a:prstGeom>
          <a:solidFill>
            <a:srgbClr val="030325">
              <a:alpha val="31279"/>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1"/>
          <p:cNvSpPr/>
          <p:nvPr/>
        </p:nvSpPr>
        <p:spPr>
          <a:xfrm>
            <a:off x="4605850" y="1354900"/>
            <a:ext cx="2441100" cy="1395900"/>
          </a:xfrm>
          <a:prstGeom prst="snip2DiagRect">
            <a:avLst>
              <a:gd fmla="val 0" name="adj1"/>
              <a:gd fmla="val 16376" name="adj2"/>
            </a:avLst>
          </a:prstGeom>
          <a:solidFill>
            <a:srgbClr val="030325">
              <a:alpha val="31279"/>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1"/>
          <p:cNvSpPr/>
          <p:nvPr/>
        </p:nvSpPr>
        <p:spPr>
          <a:xfrm>
            <a:off x="1889575" y="3208200"/>
            <a:ext cx="2441100" cy="1395900"/>
          </a:xfrm>
          <a:prstGeom prst="snip2DiagRect">
            <a:avLst>
              <a:gd fmla="val 0" name="adj1"/>
              <a:gd fmla="val 16376" name="adj2"/>
            </a:avLst>
          </a:prstGeom>
          <a:solidFill>
            <a:srgbClr val="030325">
              <a:alpha val="31279"/>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1"/>
          <p:cNvSpPr txBox="1"/>
          <p:nvPr>
            <p:ph type="title"/>
          </p:nvPr>
        </p:nvSpPr>
        <p:spPr>
          <a:xfrm>
            <a:off x="720300" y="452325"/>
            <a:ext cx="71760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STAGES</a:t>
            </a:r>
            <a:endParaRPr/>
          </a:p>
        </p:txBody>
      </p:sp>
      <p:sp>
        <p:nvSpPr>
          <p:cNvPr id="775" name="Google Shape;775;p51"/>
          <p:cNvSpPr/>
          <p:nvPr/>
        </p:nvSpPr>
        <p:spPr>
          <a:xfrm>
            <a:off x="1248125" y="1354900"/>
            <a:ext cx="2441100" cy="1395900"/>
          </a:xfrm>
          <a:prstGeom prst="snip2DiagRect">
            <a:avLst>
              <a:gd fmla="val 0" name="adj1"/>
              <a:gd fmla="val 16376" name="adj2"/>
            </a:avLst>
          </a:prstGeom>
          <a:solidFill>
            <a:srgbClr val="030325">
              <a:alpha val="31279"/>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1"/>
          <p:cNvSpPr txBox="1"/>
          <p:nvPr>
            <p:ph idx="1" type="subTitle"/>
          </p:nvPr>
        </p:nvSpPr>
        <p:spPr>
          <a:xfrm>
            <a:off x="1336174" y="1534213"/>
            <a:ext cx="2265000" cy="4617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MERCURY</a:t>
            </a:r>
            <a:endParaRPr/>
          </a:p>
        </p:txBody>
      </p:sp>
      <p:sp>
        <p:nvSpPr>
          <p:cNvPr id="777" name="Google Shape;777;p51"/>
          <p:cNvSpPr txBox="1"/>
          <p:nvPr>
            <p:ph idx="2" type="subTitle"/>
          </p:nvPr>
        </p:nvSpPr>
        <p:spPr>
          <a:xfrm>
            <a:off x="1336188" y="1894390"/>
            <a:ext cx="22650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Mercury is the closest planet to the Sun</a:t>
            </a:r>
            <a:endParaRPr/>
          </a:p>
        </p:txBody>
      </p:sp>
      <p:sp>
        <p:nvSpPr>
          <p:cNvPr id="778" name="Google Shape;778;p51"/>
          <p:cNvSpPr txBox="1"/>
          <p:nvPr>
            <p:ph idx="3" type="subTitle"/>
          </p:nvPr>
        </p:nvSpPr>
        <p:spPr>
          <a:xfrm>
            <a:off x="4693874" y="1534213"/>
            <a:ext cx="2265000" cy="4617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VENUS</a:t>
            </a:r>
            <a:endParaRPr/>
          </a:p>
        </p:txBody>
      </p:sp>
      <p:sp>
        <p:nvSpPr>
          <p:cNvPr id="779" name="Google Shape;779;p51"/>
          <p:cNvSpPr txBox="1"/>
          <p:nvPr>
            <p:ph idx="4" type="subTitle"/>
          </p:nvPr>
        </p:nvSpPr>
        <p:spPr>
          <a:xfrm>
            <a:off x="4693888" y="1894390"/>
            <a:ext cx="22650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Venus has a beautiful name, but it's very hot</a:t>
            </a:r>
            <a:endParaRPr/>
          </a:p>
        </p:txBody>
      </p:sp>
      <p:sp>
        <p:nvSpPr>
          <p:cNvPr id="780" name="Google Shape;780;p51"/>
          <p:cNvSpPr txBox="1"/>
          <p:nvPr>
            <p:ph idx="5" type="subTitle"/>
          </p:nvPr>
        </p:nvSpPr>
        <p:spPr>
          <a:xfrm>
            <a:off x="1977638" y="3387513"/>
            <a:ext cx="2265000" cy="4617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JUPITER</a:t>
            </a:r>
            <a:endParaRPr/>
          </a:p>
        </p:txBody>
      </p:sp>
      <p:sp>
        <p:nvSpPr>
          <p:cNvPr id="781" name="Google Shape;781;p51"/>
          <p:cNvSpPr txBox="1"/>
          <p:nvPr>
            <p:ph idx="6" type="subTitle"/>
          </p:nvPr>
        </p:nvSpPr>
        <p:spPr>
          <a:xfrm>
            <a:off x="1977638" y="3747690"/>
            <a:ext cx="22650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Jupiter is the biggest planet in the System</a:t>
            </a:r>
            <a:endParaRPr/>
          </a:p>
        </p:txBody>
      </p:sp>
      <p:sp>
        <p:nvSpPr>
          <p:cNvPr id="782" name="Google Shape;782;p51"/>
          <p:cNvSpPr txBox="1"/>
          <p:nvPr>
            <p:ph idx="7" type="subTitle"/>
          </p:nvPr>
        </p:nvSpPr>
        <p:spPr>
          <a:xfrm>
            <a:off x="5335324" y="3387513"/>
            <a:ext cx="2265000" cy="4617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SATURN</a:t>
            </a:r>
            <a:endParaRPr/>
          </a:p>
        </p:txBody>
      </p:sp>
      <p:sp>
        <p:nvSpPr>
          <p:cNvPr id="783" name="Google Shape;783;p51"/>
          <p:cNvSpPr txBox="1"/>
          <p:nvPr>
            <p:ph idx="8" type="subTitle"/>
          </p:nvPr>
        </p:nvSpPr>
        <p:spPr>
          <a:xfrm>
            <a:off x="5335338" y="3747690"/>
            <a:ext cx="22650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Saturn is the planet with rings around it</a:t>
            </a:r>
            <a:endParaRPr/>
          </a:p>
        </p:txBody>
      </p:sp>
      <p:sp>
        <p:nvSpPr>
          <p:cNvPr id="784" name="Google Shape;784;p51"/>
          <p:cNvSpPr/>
          <p:nvPr/>
        </p:nvSpPr>
        <p:spPr>
          <a:xfrm>
            <a:off x="3241110" y="1150750"/>
            <a:ext cx="655500" cy="615600"/>
          </a:xfrm>
          <a:prstGeom prst="snip2DiagRect">
            <a:avLst>
              <a:gd fmla="val 0" name="adj1"/>
              <a:gd fmla="val 2304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1"/>
          <p:cNvSpPr/>
          <p:nvPr/>
        </p:nvSpPr>
        <p:spPr>
          <a:xfrm>
            <a:off x="6598913" y="1150811"/>
            <a:ext cx="655500" cy="615600"/>
          </a:xfrm>
          <a:prstGeom prst="snip2DiagRect">
            <a:avLst>
              <a:gd fmla="val 0" name="adj1"/>
              <a:gd fmla="val 2304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1"/>
          <p:cNvSpPr/>
          <p:nvPr/>
        </p:nvSpPr>
        <p:spPr>
          <a:xfrm>
            <a:off x="3882625" y="3004111"/>
            <a:ext cx="655500" cy="615600"/>
          </a:xfrm>
          <a:prstGeom prst="snip2DiagRect">
            <a:avLst>
              <a:gd fmla="val 0" name="adj1"/>
              <a:gd fmla="val 2304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1"/>
          <p:cNvSpPr/>
          <p:nvPr/>
        </p:nvSpPr>
        <p:spPr>
          <a:xfrm>
            <a:off x="7240363" y="3004111"/>
            <a:ext cx="655500" cy="615600"/>
          </a:xfrm>
          <a:prstGeom prst="snip2DiagRect">
            <a:avLst>
              <a:gd fmla="val 0" name="adj1"/>
              <a:gd fmla="val 2304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1"/>
          <p:cNvSpPr txBox="1"/>
          <p:nvPr>
            <p:ph idx="9" type="title"/>
          </p:nvPr>
        </p:nvSpPr>
        <p:spPr>
          <a:xfrm>
            <a:off x="3305300" y="1216300"/>
            <a:ext cx="5271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789" name="Google Shape;789;p51"/>
          <p:cNvSpPr txBox="1"/>
          <p:nvPr>
            <p:ph idx="13" type="title"/>
          </p:nvPr>
        </p:nvSpPr>
        <p:spPr>
          <a:xfrm>
            <a:off x="6663125" y="1216300"/>
            <a:ext cx="5271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790" name="Google Shape;790;p51"/>
          <p:cNvSpPr txBox="1"/>
          <p:nvPr>
            <p:ph idx="14" type="title"/>
          </p:nvPr>
        </p:nvSpPr>
        <p:spPr>
          <a:xfrm>
            <a:off x="3946896" y="3069650"/>
            <a:ext cx="5271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791" name="Google Shape;791;p51"/>
          <p:cNvSpPr txBox="1"/>
          <p:nvPr>
            <p:ph idx="15" type="title"/>
          </p:nvPr>
        </p:nvSpPr>
        <p:spPr>
          <a:xfrm>
            <a:off x="7304563" y="3069650"/>
            <a:ext cx="5271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grpSp>
        <p:nvGrpSpPr>
          <p:cNvPr id="792" name="Google Shape;792;p51"/>
          <p:cNvGrpSpPr/>
          <p:nvPr/>
        </p:nvGrpSpPr>
        <p:grpSpPr>
          <a:xfrm flipH="1" rot="5400000">
            <a:off x="7207700" y="2117575"/>
            <a:ext cx="2721975" cy="1210176"/>
            <a:chOff x="-363475" y="-836226"/>
            <a:chExt cx="2721975" cy="1210176"/>
          </a:xfrm>
        </p:grpSpPr>
        <p:cxnSp>
          <p:nvCxnSpPr>
            <p:cNvPr id="793" name="Google Shape;793;p51"/>
            <p:cNvCxnSpPr/>
            <p:nvPr/>
          </p:nvCxnSpPr>
          <p:spPr>
            <a:xfrm flipH="1" rot="-5400000">
              <a:off x="-363475" y="-836226"/>
              <a:ext cx="1206600" cy="1206600"/>
            </a:xfrm>
            <a:prstGeom prst="straightConnector1">
              <a:avLst/>
            </a:prstGeom>
            <a:noFill/>
            <a:ln cap="flat" cmpd="sng" w="9525">
              <a:solidFill>
                <a:schemeClr val="accent2"/>
              </a:solidFill>
              <a:prstDash val="solid"/>
              <a:round/>
              <a:headEnd len="med" w="med" type="none"/>
              <a:tailEnd len="med" w="med" type="none"/>
            </a:ln>
          </p:spPr>
        </p:cxnSp>
        <p:cxnSp>
          <p:nvCxnSpPr>
            <p:cNvPr id="794" name="Google Shape;794;p51"/>
            <p:cNvCxnSpPr/>
            <p:nvPr/>
          </p:nvCxnSpPr>
          <p:spPr>
            <a:xfrm rot="10800000">
              <a:off x="1599050" y="-385500"/>
              <a:ext cx="0" cy="1518900"/>
            </a:xfrm>
            <a:prstGeom prst="straightConnector1">
              <a:avLst/>
            </a:prstGeom>
            <a:noFill/>
            <a:ln cap="flat" cmpd="sng" w="9525">
              <a:solidFill>
                <a:schemeClr val="accent2"/>
              </a:solidFill>
              <a:prstDash val="solid"/>
              <a:round/>
              <a:headEnd len="med" w="med" type="none"/>
              <a:tailEnd len="med" w="med" type="oval"/>
            </a:ln>
          </p:spPr>
        </p:cxnSp>
      </p:grpSp>
      <p:grpSp>
        <p:nvGrpSpPr>
          <p:cNvPr id="795" name="Google Shape;795;p51"/>
          <p:cNvGrpSpPr/>
          <p:nvPr/>
        </p:nvGrpSpPr>
        <p:grpSpPr>
          <a:xfrm flipH="1" rot="-5400000">
            <a:off x="-845075" y="2581700"/>
            <a:ext cx="2840775" cy="1210176"/>
            <a:chOff x="-363475" y="-836226"/>
            <a:chExt cx="2840775" cy="1210176"/>
          </a:xfrm>
        </p:grpSpPr>
        <p:cxnSp>
          <p:nvCxnSpPr>
            <p:cNvPr id="796" name="Google Shape;796;p51"/>
            <p:cNvCxnSpPr/>
            <p:nvPr/>
          </p:nvCxnSpPr>
          <p:spPr>
            <a:xfrm flipH="1" rot="-5400000">
              <a:off x="-363475" y="-836226"/>
              <a:ext cx="1206600" cy="1206600"/>
            </a:xfrm>
            <a:prstGeom prst="straightConnector1">
              <a:avLst/>
            </a:prstGeom>
            <a:noFill/>
            <a:ln cap="flat" cmpd="sng" w="9525">
              <a:solidFill>
                <a:schemeClr val="accent2"/>
              </a:solidFill>
              <a:prstDash val="solid"/>
              <a:round/>
              <a:headEnd len="med" w="med" type="none"/>
              <a:tailEnd len="med" w="med" type="none"/>
            </a:ln>
          </p:spPr>
        </p:cxnSp>
        <p:cxnSp>
          <p:nvCxnSpPr>
            <p:cNvPr id="797" name="Google Shape;797;p51"/>
            <p:cNvCxnSpPr/>
            <p:nvPr/>
          </p:nvCxnSpPr>
          <p:spPr>
            <a:xfrm rot="10800000">
              <a:off x="1658450" y="-444900"/>
              <a:ext cx="0" cy="1637700"/>
            </a:xfrm>
            <a:prstGeom prst="straightConnector1">
              <a:avLst/>
            </a:prstGeom>
            <a:noFill/>
            <a:ln cap="flat" cmpd="sng" w="9525">
              <a:solidFill>
                <a:schemeClr val="accent2"/>
              </a:solidFill>
              <a:prstDash val="solid"/>
              <a:round/>
              <a:headEnd len="med" w="med" type="none"/>
              <a:tailEnd len="med" w="med" type="oval"/>
            </a:ln>
          </p:spPr>
        </p:cxn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1" name="Shape 801"/>
        <p:cNvGrpSpPr/>
        <p:nvPr/>
      </p:nvGrpSpPr>
      <p:grpSpPr>
        <a:xfrm>
          <a:off x="0" y="0"/>
          <a:ext cx="0" cy="0"/>
          <a:chOff x="0" y="0"/>
          <a:chExt cx="0" cy="0"/>
        </a:xfrm>
      </p:grpSpPr>
      <p:sp>
        <p:nvSpPr>
          <p:cNvPr id="802" name="Google Shape;802;p52"/>
          <p:cNvSpPr/>
          <p:nvPr/>
        </p:nvSpPr>
        <p:spPr>
          <a:xfrm>
            <a:off x="4979837" y="1617821"/>
            <a:ext cx="1185600" cy="1113600"/>
          </a:xfrm>
          <a:prstGeom prst="snip2DiagRect">
            <a:avLst>
              <a:gd fmla="val 0" name="adj1"/>
              <a:gd fmla="val 23043"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2"/>
          <p:cNvSpPr/>
          <p:nvPr/>
        </p:nvSpPr>
        <p:spPr>
          <a:xfrm>
            <a:off x="2976563" y="1617821"/>
            <a:ext cx="1185600" cy="1113600"/>
          </a:xfrm>
          <a:prstGeom prst="snip2DiagRect">
            <a:avLst>
              <a:gd fmla="val 0" name="adj1"/>
              <a:gd fmla="val 23043"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2"/>
          <p:cNvSpPr/>
          <p:nvPr/>
        </p:nvSpPr>
        <p:spPr>
          <a:xfrm>
            <a:off x="6983100" y="1617821"/>
            <a:ext cx="1185600" cy="1113600"/>
          </a:xfrm>
          <a:prstGeom prst="snip2DiagRect">
            <a:avLst>
              <a:gd fmla="val 0" name="adj1"/>
              <a:gd fmla="val 23043"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2"/>
          <p:cNvSpPr/>
          <p:nvPr/>
        </p:nvSpPr>
        <p:spPr>
          <a:xfrm>
            <a:off x="973300" y="1617821"/>
            <a:ext cx="1185600" cy="1113600"/>
          </a:xfrm>
          <a:prstGeom prst="snip2DiagRect">
            <a:avLst>
              <a:gd fmla="val 0" name="adj1"/>
              <a:gd fmla="val 23043"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2"/>
          <p:cNvSpPr txBox="1"/>
          <p:nvPr>
            <p:ph type="title"/>
          </p:nvPr>
        </p:nvSpPr>
        <p:spPr>
          <a:xfrm>
            <a:off x="713400" y="445025"/>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TIMELINE</a:t>
            </a:r>
            <a:endParaRPr/>
          </a:p>
        </p:txBody>
      </p:sp>
      <p:sp>
        <p:nvSpPr>
          <p:cNvPr id="807" name="Google Shape;807;p52"/>
          <p:cNvSpPr txBox="1"/>
          <p:nvPr/>
        </p:nvSpPr>
        <p:spPr>
          <a:xfrm>
            <a:off x="716850" y="3040925"/>
            <a:ext cx="1698300" cy="40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Share Tech"/>
                <a:ea typeface="Share Tech"/>
                <a:cs typeface="Share Tech"/>
                <a:sym typeface="Share Tech"/>
              </a:rPr>
              <a:t>MARS</a:t>
            </a:r>
            <a:endParaRPr b="1" sz="1800">
              <a:solidFill>
                <a:schemeClr val="lt1"/>
              </a:solidFill>
              <a:latin typeface="Share Tech"/>
              <a:ea typeface="Share Tech"/>
              <a:cs typeface="Share Tech"/>
              <a:sym typeface="Share Tech"/>
            </a:endParaRPr>
          </a:p>
        </p:txBody>
      </p:sp>
      <p:sp>
        <p:nvSpPr>
          <p:cNvPr id="808" name="Google Shape;808;p52"/>
          <p:cNvSpPr txBox="1"/>
          <p:nvPr/>
        </p:nvSpPr>
        <p:spPr>
          <a:xfrm>
            <a:off x="716850" y="3430127"/>
            <a:ext cx="16983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lt1"/>
                </a:solidFill>
                <a:latin typeface="Abel"/>
                <a:ea typeface="Abel"/>
                <a:cs typeface="Abel"/>
                <a:sym typeface="Abel"/>
              </a:rPr>
              <a:t>Even if it’s red, but Mars is a cold place to live</a:t>
            </a:r>
            <a:endParaRPr sz="1600">
              <a:solidFill>
                <a:schemeClr val="lt1"/>
              </a:solidFill>
              <a:latin typeface="Abel"/>
              <a:ea typeface="Abel"/>
              <a:cs typeface="Abel"/>
              <a:sym typeface="Abel"/>
            </a:endParaRPr>
          </a:p>
        </p:txBody>
      </p:sp>
      <p:sp>
        <p:nvSpPr>
          <p:cNvPr id="809" name="Google Shape;809;p52"/>
          <p:cNvSpPr txBox="1"/>
          <p:nvPr/>
        </p:nvSpPr>
        <p:spPr>
          <a:xfrm>
            <a:off x="2720150" y="3040925"/>
            <a:ext cx="1698300" cy="40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Share Tech"/>
                <a:ea typeface="Share Tech"/>
                <a:cs typeface="Share Tech"/>
                <a:sym typeface="Share Tech"/>
              </a:rPr>
              <a:t>MERCURY</a:t>
            </a:r>
            <a:endParaRPr b="1" sz="1800">
              <a:solidFill>
                <a:schemeClr val="lt1"/>
              </a:solidFill>
              <a:latin typeface="Share Tech"/>
              <a:ea typeface="Share Tech"/>
              <a:cs typeface="Share Tech"/>
              <a:sym typeface="Share Tech"/>
            </a:endParaRPr>
          </a:p>
        </p:txBody>
      </p:sp>
      <p:sp>
        <p:nvSpPr>
          <p:cNvPr id="810" name="Google Shape;810;p52"/>
          <p:cNvSpPr txBox="1"/>
          <p:nvPr/>
        </p:nvSpPr>
        <p:spPr>
          <a:xfrm>
            <a:off x="2720150" y="3430127"/>
            <a:ext cx="16983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lt1"/>
                </a:solidFill>
                <a:latin typeface="Abel"/>
                <a:ea typeface="Abel"/>
                <a:cs typeface="Abel"/>
                <a:sym typeface="Abel"/>
              </a:rPr>
              <a:t>Mercury is the closest planet to the Sun</a:t>
            </a:r>
            <a:endParaRPr sz="1600">
              <a:solidFill>
                <a:schemeClr val="lt1"/>
              </a:solidFill>
              <a:latin typeface="Abel"/>
              <a:ea typeface="Abel"/>
              <a:cs typeface="Abel"/>
              <a:sym typeface="Abel"/>
            </a:endParaRPr>
          </a:p>
        </p:txBody>
      </p:sp>
      <p:sp>
        <p:nvSpPr>
          <p:cNvPr id="811" name="Google Shape;811;p52"/>
          <p:cNvSpPr txBox="1"/>
          <p:nvPr/>
        </p:nvSpPr>
        <p:spPr>
          <a:xfrm>
            <a:off x="4723450" y="3040925"/>
            <a:ext cx="1698300" cy="40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Share Tech"/>
                <a:ea typeface="Share Tech"/>
                <a:cs typeface="Share Tech"/>
                <a:sym typeface="Share Tech"/>
              </a:rPr>
              <a:t>SATURN</a:t>
            </a:r>
            <a:endParaRPr b="1" sz="1800">
              <a:solidFill>
                <a:schemeClr val="lt1"/>
              </a:solidFill>
              <a:latin typeface="Share Tech"/>
              <a:ea typeface="Share Tech"/>
              <a:cs typeface="Share Tech"/>
              <a:sym typeface="Share Tech"/>
            </a:endParaRPr>
          </a:p>
        </p:txBody>
      </p:sp>
      <p:sp>
        <p:nvSpPr>
          <p:cNvPr id="812" name="Google Shape;812;p52"/>
          <p:cNvSpPr txBox="1"/>
          <p:nvPr/>
        </p:nvSpPr>
        <p:spPr>
          <a:xfrm>
            <a:off x="4723450" y="3430127"/>
            <a:ext cx="16983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lt1"/>
                </a:solidFill>
                <a:latin typeface="Abel"/>
                <a:ea typeface="Abel"/>
                <a:cs typeface="Abel"/>
                <a:sym typeface="Abel"/>
              </a:rPr>
              <a:t>Saturn is the ringed one and it’s a gas giant</a:t>
            </a:r>
            <a:endParaRPr sz="1600">
              <a:solidFill>
                <a:schemeClr val="lt1"/>
              </a:solidFill>
              <a:latin typeface="Abel"/>
              <a:ea typeface="Abel"/>
              <a:cs typeface="Abel"/>
              <a:sym typeface="Abel"/>
            </a:endParaRPr>
          </a:p>
        </p:txBody>
      </p:sp>
      <p:sp>
        <p:nvSpPr>
          <p:cNvPr id="813" name="Google Shape;813;p52"/>
          <p:cNvSpPr txBox="1"/>
          <p:nvPr/>
        </p:nvSpPr>
        <p:spPr>
          <a:xfrm>
            <a:off x="6726750" y="3040925"/>
            <a:ext cx="1698300" cy="40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Share Tech"/>
                <a:ea typeface="Share Tech"/>
                <a:cs typeface="Share Tech"/>
                <a:sym typeface="Share Tech"/>
              </a:rPr>
              <a:t>VENUS</a:t>
            </a:r>
            <a:endParaRPr b="1" sz="1800">
              <a:solidFill>
                <a:schemeClr val="lt1"/>
              </a:solidFill>
              <a:latin typeface="Share Tech"/>
              <a:ea typeface="Share Tech"/>
              <a:cs typeface="Share Tech"/>
              <a:sym typeface="Share Tech"/>
            </a:endParaRPr>
          </a:p>
        </p:txBody>
      </p:sp>
      <p:sp>
        <p:nvSpPr>
          <p:cNvPr id="814" name="Google Shape;814;p52"/>
          <p:cNvSpPr txBox="1"/>
          <p:nvPr/>
        </p:nvSpPr>
        <p:spPr>
          <a:xfrm>
            <a:off x="6726750" y="3430127"/>
            <a:ext cx="16983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lt1"/>
                </a:solidFill>
                <a:latin typeface="Abel"/>
                <a:ea typeface="Abel"/>
                <a:cs typeface="Abel"/>
                <a:sym typeface="Abel"/>
              </a:rPr>
              <a:t>Venus has a beautiful name, but terribly hot</a:t>
            </a:r>
            <a:endParaRPr sz="1600">
              <a:solidFill>
                <a:schemeClr val="lt1"/>
              </a:solidFill>
              <a:latin typeface="Abel"/>
              <a:ea typeface="Abel"/>
              <a:cs typeface="Abel"/>
              <a:sym typeface="Abel"/>
            </a:endParaRPr>
          </a:p>
        </p:txBody>
      </p:sp>
      <p:sp>
        <p:nvSpPr>
          <p:cNvPr id="815" name="Google Shape;815;p52"/>
          <p:cNvSpPr txBox="1"/>
          <p:nvPr/>
        </p:nvSpPr>
        <p:spPr>
          <a:xfrm>
            <a:off x="6983100" y="1973400"/>
            <a:ext cx="1185600" cy="40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dk2"/>
                </a:solidFill>
                <a:latin typeface="Share Tech"/>
                <a:ea typeface="Share Tech"/>
                <a:cs typeface="Share Tech"/>
                <a:sym typeface="Share Tech"/>
              </a:rPr>
              <a:t>2023</a:t>
            </a:r>
            <a:endParaRPr b="1" sz="3000">
              <a:solidFill>
                <a:schemeClr val="dk2"/>
              </a:solidFill>
              <a:latin typeface="Share Tech"/>
              <a:ea typeface="Share Tech"/>
              <a:cs typeface="Share Tech"/>
              <a:sym typeface="Share Tech"/>
            </a:endParaRPr>
          </a:p>
        </p:txBody>
      </p:sp>
      <p:sp>
        <p:nvSpPr>
          <p:cNvPr id="816" name="Google Shape;816;p52"/>
          <p:cNvSpPr txBox="1"/>
          <p:nvPr/>
        </p:nvSpPr>
        <p:spPr>
          <a:xfrm>
            <a:off x="973300" y="1973400"/>
            <a:ext cx="1185600" cy="40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dk2"/>
                </a:solidFill>
                <a:latin typeface="Share Tech"/>
                <a:ea typeface="Share Tech"/>
                <a:cs typeface="Share Tech"/>
                <a:sym typeface="Share Tech"/>
              </a:rPr>
              <a:t>2015</a:t>
            </a:r>
            <a:endParaRPr b="1" sz="3000">
              <a:solidFill>
                <a:schemeClr val="dk2"/>
              </a:solidFill>
              <a:latin typeface="Share Tech"/>
              <a:ea typeface="Share Tech"/>
              <a:cs typeface="Share Tech"/>
              <a:sym typeface="Share Tech"/>
            </a:endParaRPr>
          </a:p>
        </p:txBody>
      </p:sp>
      <p:sp>
        <p:nvSpPr>
          <p:cNvPr id="817" name="Google Shape;817;p52"/>
          <p:cNvSpPr txBox="1"/>
          <p:nvPr/>
        </p:nvSpPr>
        <p:spPr>
          <a:xfrm>
            <a:off x="2976525" y="1973400"/>
            <a:ext cx="1185600" cy="40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dk2"/>
                </a:solidFill>
                <a:latin typeface="Share Tech"/>
                <a:ea typeface="Share Tech"/>
                <a:cs typeface="Share Tech"/>
                <a:sym typeface="Share Tech"/>
              </a:rPr>
              <a:t>2017</a:t>
            </a:r>
            <a:endParaRPr b="1" sz="3000">
              <a:solidFill>
                <a:schemeClr val="dk2"/>
              </a:solidFill>
              <a:latin typeface="Share Tech"/>
              <a:ea typeface="Share Tech"/>
              <a:cs typeface="Share Tech"/>
              <a:sym typeface="Share Tech"/>
            </a:endParaRPr>
          </a:p>
        </p:txBody>
      </p:sp>
      <p:sp>
        <p:nvSpPr>
          <p:cNvPr id="818" name="Google Shape;818;p52"/>
          <p:cNvSpPr txBox="1"/>
          <p:nvPr/>
        </p:nvSpPr>
        <p:spPr>
          <a:xfrm>
            <a:off x="4979800" y="1973400"/>
            <a:ext cx="1185600" cy="40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dk2"/>
                </a:solidFill>
                <a:latin typeface="Share Tech"/>
                <a:ea typeface="Share Tech"/>
                <a:cs typeface="Share Tech"/>
                <a:sym typeface="Share Tech"/>
              </a:rPr>
              <a:t>2020</a:t>
            </a:r>
            <a:endParaRPr b="1" sz="3000">
              <a:solidFill>
                <a:schemeClr val="dk2"/>
              </a:solidFill>
              <a:latin typeface="Share Tech"/>
              <a:ea typeface="Share Tech"/>
              <a:cs typeface="Share Tech"/>
              <a:sym typeface="Share Tech"/>
            </a:endParaRPr>
          </a:p>
        </p:txBody>
      </p:sp>
      <p:cxnSp>
        <p:nvCxnSpPr>
          <p:cNvPr id="819" name="Google Shape;819;p52"/>
          <p:cNvCxnSpPr>
            <a:stCxn id="816" idx="1"/>
          </p:cNvCxnSpPr>
          <p:nvPr/>
        </p:nvCxnSpPr>
        <p:spPr>
          <a:xfrm rot="10800000">
            <a:off x="100" y="2174550"/>
            <a:ext cx="973200" cy="0"/>
          </a:xfrm>
          <a:prstGeom prst="straightConnector1">
            <a:avLst/>
          </a:prstGeom>
          <a:noFill/>
          <a:ln cap="flat" cmpd="sng" w="9525">
            <a:solidFill>
              <a:schemeClr val="lt1"/>
            </a:solidFill>
            <a:prstDash val="solid"/>
            <a:round/>
            <a:headEnd len="med" w="med" type="none"/>
            <a:tailEnd len="med" w="med" type="none"/>
          </a:ln>
        </p:spPr>
      </p:cxnSp>
      <p:cxnSp>
        <p:nvCxnSpPr>
          <p:cNvPr id="820" name="Google Shape;820;p52"/>
          <p:cNvCxnSpPr>
            <a:stCxn id="816" idx="3"/>
            <a:endCxn id="817" idx="1"/>
          </p:cNvCxnSpPr>
          <p:nvPr/>
        </p:nvCxnSpPr>
        <p:spPr>
          <a:xfrm>
            <a:off x="2158900" y="2174550"/>
            <a:ext cx="817500" cy="0"/>
          </a:xfrm>
          <a:prstGeom prst="straightConnector1">
            <a:avLst/>
          </a:prstGeom>
          <a:noFill/>
          <a:ln cap="flat" cmpd="sng" w="9525">
            <a:solidFill>
              <a:schemeClr val="lt1"/>
            </a:solidFill>
            <a:prstDash val="solid"/>
            <a:round/>
            <a:headEnd len="med" w="med" type="none"/>
            <a:tailEnd len="med" w="med" type="none"/>
          </a:ln>
        </p:spPr>
      </p:cxnSp>
      <p:cxnSp>
        <p:nvCxnSpPr>
          <p:cNvPr id="821" name="Google Shape;821;p52"/>
          <p:cNvCxnSpPr>
            <a:stCxn id="817" idx="3"/>
            <a:endCxn id="818" idx="1"/>
          </p:cNvCxnSpPr>
          <p:nvPr/>
        </p:nvCxnSpPr>
        <p:spPr>
          <a:xfrm>
            <a:off x="4162125" y="2174550"/>
            <a:ext cx="817800" cy="0"/>
          </a:xfrm>
          <a:prstGeom prst="straightConnector1">
            <a:avLst/>
          </a:prstGeom>
          <a:noFill/>
          <a:ln cap="flat" cmpd="sng" w="9525">
            <a:solidFill>
              <a:schemeClr val="lt1"/>
            </a:solidFill>
            <a:prstDash val="solid"/>
            <a:round/>
            <a:headEnd len="med" w="med" type="none"/>
            <a:tailEnd len="med" w="med" type="none"/>
          </a:ln>
        </p:spPr>
      </p:cxnSp>
      <p:cxnSp>
        <p:nvCxnSpPr>
          <p:cNvPr id="822" name="Google Shape;822;p52"/>
          <p:cNvCxnSpPr>
            <a:stCxn id="818" idx="3"/>
            <a:endCxn id="815" idx="1"/>
          </p:cNvCxnSpPr>
          <p:nvPr/>
        </p:nvCxnSpPr>
        <p:spPr>
          <a:xfrm>
            <a:off x="6165400" y="2174550"/>
            <a:ext cx="817800" cy="0"/>
          </a:xfrm>
          <a:prstGeom prst="straightConnector1">
            <a:avLst/>
          </a:prstGeom>
          <a:noFill/>
          <a:ln cap="flat" cmpd="sng" w="9525">
            <a:solidFill>
              <a:schemeClr val="lt1"/>
            </a:solidFill>
            <a:prstDash val="solid"/>
            <a:round/>
            <a:headEnd len="med" w="med" type="none"/>
            <a:tailEnd len="med" w="med" type="none"/>
          </a:ln>
        </p:spPr>
      </p:cxnSp>
      <p:cxnSp>
        <p:nvCxnSpPr>
          <p:cNvPr id="823" name="Google Shape;823;p52"/>
          <p:cNvCxnSpPr>
            <a:stCxn id="815" idx="3"/>
          </p:cNvCxnSpPr>
          <p:nvPr/>
        </p:nvCxnSpPr>
        <p:spPr>
          <a:xfrm>
            <a:off x="8168700" y="2174550"/>
            <a:ext cx="975300" cy="0"/>
          </a:xfrm>
          <a:prstGeom prst="straightConnector1">
            <a:avLst/>
          </a:prstGeom>
          <a:noFill/>
          <a:ln cap="flat" cmpd="sng" w="9525">
            <a:solidFill>
              <a:schemeClr val="lt1"/>
            </a:solidFill>
            <a:prstDash val="solid"/>
            <a:round/>
            <a:headEnd len="med" w="med" type="none"/>
            <a:tailEnd len="med" w="med" type="none"/>
          </a:ln>
        </p:spPr>
      </p:cxnSp>
      <p:grpSp>
        <p:nvGrpSpPr>
          <p:cNvPr id="824" name="Google Shape;824;p52"/>
          <p:cNvGrpSpPr/>
          <p:nvPr/>
        </p:nvGrpSpPr>
        <p:grpSpPr>
          <a:xfrm>
            <a:off x="4473325" y="1111288"/>
            <a:ext cx="987245" cy="256500"/>
            <a:chOff x="713275" y="4065425"/>
            <a:chExt cx="987245" cy="256500"/>
          </a:xfrm>
        </p:grpSpPr>
        <p:sp>
          <p:nvSpPr>
            <p:cNvPr id="825" name="Google Shape;825;p52"/>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2"/>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2"/>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 name="Google Shape;828;p52"/>
          <p:cNvSpPr/>
          <p:nvPr/>
        </p:nvSpPr>
        <p:spPr>
          <a:xfrm>
            <a:off x="542020" y="2589988"/>
            <a:ext cx="493800" cy="256500"/>
          </a:xfrm>
          <a:prstGeom prst="snip2DiagRect">
            <a:avLst>
              <a:gd fmla="val 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2"/>
          <p:cNvSpPr/>
          <p:nvPr/>
        </p:nvSpPr>
        <p:spPr>
          <a:xfrm>
            <a:off x="8183820" y="2904313"/>
            <a:ext cx="493800" cy="256500"/>
          </a:xfrm>
          <a:prstGeom prst="snip2DiagRect">
            <a:avLst>
              <a:gd fmla="val 0" name="adj1"/>
              <a:gd fmla="val 5000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3" name="Shape 833"/>
        <p:cNvGrpSpPr/>
        <p:nvPr/>
      </p:nvGrpSpPr>
      <p:grpSpPr>
        <a:xfrm>
          <a:off x="0" y="0"/>
          <a:ext cx="0" cy="0"/>
          <a:chOff x="0" y="0"/>
          <a:chExt cx="0" cy="0"/>
        </a:xfrm>
      </p:grpSpPr>
      <p:sp>
        <p:nvSpPr>
          <p:cNvPr id="834" name="Google Shape;834;p53"/>
          <p:cNvSpPr/>
          <p:nvPr/>
        </p:nvSpPr>
        <p:spPr>
          <a:xfrm>
            <a:off x="386550" y="1587600"/>
            <a:ext cx="8370900" cy="3603600"/>
          </a:xfrm>
          <a:prstGeom prst="snip2DiagRect">
            <a:avLst>
              <a:gd fmla="val 0" name="adj1"/>
              <a:gd fmla="val 16667" name="adj2"/>
            </a:avLst>
          </a:prstGeom>
          <a:solidFill>
            <a:srgbClr val="030325">
              <a:alpha val="31279"/>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3"/>
          <p:cNvSpPr txBox="1"/>
          <p:nvPr>
            <p:ph type="title"/>
          </p:nvPr>
        </p:nvSpPr>
        <p:spPr>
          <a:xfrm>
            <a:off x="713400" y="445025"/>
            <a:ext cx="77172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PARTNERS</a:t>
            </a:r>
            <a:endParaRPr/>
          </a:p>
        </p:txBody>
      </p:sp>
      <p:sp>
        <p:nvSpPr>
          <p:cNvPr id="836" name="Google Shape;836;p53"/>
          <p:cNvSpPr txBox="1"/>
          <p:nvPr>
            <p:ph idx="1" type="subTitle"/>
          </p:nvPr>
        </p:nvSpPr>
        <p:spPr>
          <a:xfrm>
            <a:off x="720300" y="1885125"/>
            <a:ext cx="2386800" cy="4617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MERCURY</a:t>
            </a:r>
            <a:endParaRPr/>
          </a:p>
        </p:txBody>
      </p:sp>
      <p:sp>
        <p:nvSpPr>
          <p:cNvPr id="837" name="Google Shape;837;p53"/>
          <p:cNvSpPr txBox="1"/>
          <p:nvPr>
            <p:ph idx="2" type="subTitle"/>
          </p:nvPr>
        </p:nvSpPr>
        <p:spPr>
          <a:xfrm>
            <a:off x="720300" y="2183975"/>
            <a:ext cx="23856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Mercury is the closest planet to the Sun</a:t>
            </a:r>
            <a:endParaRPr/>
          </a:p>
        </p:txBody>
      </p:sp>
      <p:sp>
        <p:nvSpPr>
          <p:cNvPr id="838" name="Google Shape;838;p53"/>
          <p:cNvSpPr txBox="1"/>
          <p:nvPr>
            <p:ph idx="3" type="subTitle"/>
          </p:nvPr>
        </p:nvSpPr>
        <p:spPr>
          <a:xfrm>
            <a:off x="3255370" y="1885150"/>
            <a:ext cx="2386800" cy="4617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VENUS</a:t>
            </a:r>
            <a:endParaRPr/>
          </a:p>
        </p:txBody>
      </p:sp>
      <p:sp>
        <p:nvSpPr>
          <p:cNvPr id="839" name="Google Shape;839;p53"/>
          <p:cNvSpPr txBox="1"/>
          <p:nvPr>
            <p:ph idx="4" type="subTitle"/>
          </p:nvPr>
        </p:nvSpPr>
        <p:spPr>
          <a:xfrm>
            <a:off x="3257550" y="2183975"/>
            <a:ext cx="23847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Venus has a beautiful name, but it's very hot</a:t>
            </a:r>
            <a:endParaRPr/>
          </a:p>
        </p:txBody>
      </p:sp>
      <p:sp>
        <p:nvSpPr>
          <p:cNvPr id="840" name="Google Shape;840;p53"/>
          <p:cNvSpPr txBox="1"/>
          <p:nvPr>
            <p:ph idx="5" type="subTitle"/>
          </p:nvPr>
        </p:nvSpPr>
        <p:spPr>
          <a:xfrm>
            <a:off x="5790440" y="1875725"/>
            <a:ext cx="2386800" cy="4617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MARS</a:t>
            </a:r>
            <a:endParaRPr/>
          </a:p>
        </p:txBody>
      </p:sp>
      <p:sp>
        <p:nvSpPr>
          <p:cNvPr id="841" name="Google Shape;841;p53"/>
          <p:cNvSpPr txBox="1"/>
          <p:nvPr>
            <p:ph idx="6" type="subTitle"/>
          </p:nvPr>
        </p:nvSpPr>
        <p:spPr>
          <a:xfrm>
            <a:off x="5792551" y="2190450"/>
            <a:ext cx="23847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Despite being red, Mars is a cold place</a:t>
            </a:r>
            <a:endParaRPr/>
          </a:p>
        </p:txBody>
      </p:sp>
      <p:sp>
        <p:nvSpPr>
          <p:cNvPr id="842" name="Google Shape;842;p53"/>
          <p:cNvSpPr txBox="1"/>
          <p:nvPr>
            <p:ph idx="7" type="subTitle"/>
          </p:nvPr>
        </p:nvSpPr>
        <p:spPr>
          <a:xfrm>
            <a:off x="721421" y="3664251"/>
            <a:ext cx="2386800" cy="4617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JUPITER</a:t>
            </a:r>
            <a:endParaRPr/>
          </a:p>
        </p:txBody>
      </p:sp>
      <p:sp>
        <p:nvSpPr>
          <p:cNvPr id="843" name="Google Shape;843;p53"/>
          <p:cNvSpPr txBox="1"/>
          <p:nvPr>
            <p:ph idx="8" type="subTitle"/>
          </p:nvPr>
        </p:nvSpPr>
        <p:spPr>
          <a:xfrm>
            <a:off x="721422" y="3978978"/>
            <a:ext cx="23856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Jupiter is the biggest planet in the System</a:t>
            </a:r>
            <a:endParaRPr/>
          </a:p>
        </p:txBody>
      </p:sp>
      <p:sp>
        <p:nvSpPr>
          <p:cNvPr id="844" name="Google Shape;844;p53"/>
          <p:cNvSpPr txBox="1"/>
          <p:nvPr>
            <p:ph idx="9" type="subTitle"/>
          </p:nvPr>
        </p:nvSpPr>
        <p:spPr>
          <a:xfrm>
            <a:off x="3255370" y="3673675"/>
            <a:ext cx="2387700" cy="4617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SATURN</a:t>
            </a:r>
            <a:endParaRPr/>
          </a:p>
        </p:txBody>
      </p:sp>
      <p:sp>
        <p:nvSpPr>
          <p:cNvPr id="845" name="Google Shape;845;p53"/>
          <p:cNvSpPr txBox="1"/>
          <p:nvPr>
            <p:ph idx="13" type="subTitle"/>
          </p:nvPr>
        </p:nvSpPr>
        <p:spPr>
          <a:xfrm>
            <a:off x="3256575" y="3972499"/>
            <a:ext cx="23856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Saturn is the planet with rings around it</a:t>
            </a:r>
            <a:endParaRPr/>
          </a:p>
        </p:txBody>
      </p:sp>
      <p:sp>
        <p:nvSpPr>
          <p:cNvPr id="846" name="Google Shape;846;p53"/>
          <p:cNvSpPr txBox="1"/>
          <p:nvPr>
            <p:ph idx="14" type="subTitle"/>
          </p:nvPr>
        </p:nvSpPr>
        <p:spPr>
          <a:xfrm>
            <a:off x="5790440" y="3665250"/>
            <a:ext cx="2386800" cy="4617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NEPTUNE</a:t>
            </a:r>
            <a:endParaRPr/>
          </a:p>
        </p:txBody>
      </p:sp>
      <p:sp>
        <p:nvSpPr>
          <p:cNvPr id="847" name="Google Shape;847;p53"/>
          <p:cNvSpPr txBox="1"/>
          <p:nvPr>
            <p:ph idx="15" type="subTitle"/>
          </p:nvPr>
        </p:nvSpPr>
        <p:spPr>
          <a:xfrm>
            <a:off x="5792551" y="3978975"/>
            <a:ext cx="23847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It is the farthest planet from the Sun</a:t>
            </a:r>
            <a:endParaRPr/>
          </a:p>
        </p:txBody>
      </p:sp>
      <p:sp>
        <p:nvSpPr>
          <p:cNvPr id="848" name="Google Shape;848;p53"/>
          <p:cNvSpPr/>
          <p:nvPr/>
        </p:nvSpPr>
        <p:spPr>
          <a:xfrm>
            <a:off x="1587075" y="1288663"/>
            <a:ext cx="655500" cy="615600"/>
          </a:xfrm>
          <a:prstGeom prst="snip2DiagRect">
            <a:avLst>
              <a:gd fmla="val 0" name="adj1"/>
              <a:gd fmla="val 2304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3"/>
          <p:cNvSpPr/>
          <p:nvPr/>
        </p:nvSpPr>
        <p:spPr>
          <a:xfrm>
            <a:off x="4122150" y="1288663"/>
            <a:ext cx="655500" cy="615600"/>
          </a:xfrm>
          <a:prstGeom prst="snip2DiagRect">
            <a:avLst>
              <a:gd fmla="val 0" name="adj1"/>
              <a:gd fmla="val 2304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3"/>
          <p:cNvSpPr/>
          <p:nvPr/>
        </p:nvSpPr>
        <p:spPr>
          <a:xfrm>
            <a:off x="6657225" y="1288663"/>
            <a:ext cx="655500" cy="615600"/>
          </a:xfrm>
          <a:prstGeom prst="snip2DiagRect">
            <a:avLst>
              <a:gd fmla="val 0" name="adj1"/>
              <a:gd fmla="val 2304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3"/>
          <p:cNvSpPr/>
          <p:nvPr/>
        </p:nvSpPr>
        <p:spPr>
          <a:xfrm>
            <a:off x="1587075" y="3078187"/>
            <a:ext cx="655500" cy="615600"/>
          </a:xfrm>
          <a:prstGeom prst="snip2DiagRect">
            <a:avLst>
              <a:gd fmla="val 0" name="adj1"/>
              <a:gd fmla="val 2304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3"/>
          <p:cNvSpPr/>
          <p:nvPr/>
        </p:nvSpPr>
        <p:spPr>
          <a:xfrm>
            <a:off x="4122150" y="3078187"/>
            <a:ext cx="655500" cy="615600"/>
          </a:xfrm>
          <a:prstGeom prst="snip2DiagRect">
            <a:avLst>
              <a:gd fmla="val 0" name="adj1"/>
              <a:gd fmla="val 2304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3"/>
          <p:cNvSpPr/>
          <p:nvPr/>
        </p:nvSpPr>
        <p:spPr>
          <a:xfrm>
            <a:off x="6657225" y="3078187"/>
            <a:ext cx="655500" cy="615600"/>
          </a:xfrm>
          <a:prstGeom prst="snip2DiagRect">
            <a:avLst>
              <a:gd fmla="val 0" name="adj1"/>
              <a:gd fmla="val 2304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 name="Google Shape;854;p53"/>
          <p:cNvGrpSpPr/>
          <p:nvPr/>
        </p:nvGrpSpPr>
        <p:grpSpPr>
          <a:xfrm>
            <a:off x="1789191" y="1419700"/>
            <a:ext cx="251283" cy="353579"/>
            <a:chOff x="530125" y="1106825"/>
            <a:chExt cx="270575" cy="380725"/>
          </a:xfrm>
        </p:grpSpPr>
        <p:sp>
          <p:nvSpPr>
            <p:cNvPr id="855" name="Google Shape;855;p53"/>
            <p:cNvSpPr/>
            <p:nvPr/>
          </p:nvSpPr>
          <p:spPr>
            <a:xfrm>
              <a:off x="530125" y="1106825"/>
              <a:ext cx="270575" cy="303925"/>
            </a:xfrm>
            <a:custGeom>
              <a:rect b="b" l="l" r="r" t="t"/>
              <a:pathLst>
                <a:path extrusionOk="0" h="12157" w="10823">
                  <a:moveTo>
                    <a:pt x="7013" y="4179"/>
                  </a:moveTo>
                  <a:lnTo>
                    <a:pt x="5477" y="5786"/>
                  </a:lnTo>
                  <a:lnTo>
                    <a:pt x="7406" y="5786"/>
                  </a:lnTo>
                  <a:lnTo>
                    <a:pt x="4382" y="8823"/>
                  </a:lnTo>
                  <a:lnTo>
                    <a:pt x="5346" y="6691"/>
                  </a:lnTo>
                  <a:lnTo>
                    <a:pt x="3441" y="6691"/>
                  </a:lnTo>
                  <a:lnTo>
                    <a:pt x="5346" y="4179"/>
                  </a:lnTo>
                  <a:close/>
                  <a:moveTo>
                    <a:pt x="5405" y="0"/>
                  </a:moveTo>
                  <a:cubicBezTo>
                    <a:pt x="2417" y="0"/>
                    <a:pt x="0" y="2429"/>
                    <a:pt x="0" y="5417"/>
                  </a:cubicBezTo>
                  <a:cubicBezTo>
                    <a:pt x="0" y="6775"/>
                    <a:pt x="512" y="8025"/>
                    <a:pt x="1334" y="8977"/>
                  </a:cubicBezTo>
                  <a:cubicBezTo>
                    <a:pt x="1334" y="8977"/>
                    <a:pt x="2596" y="10466"/>
                    <a:pt x="3012" y="12156"/>
                  </a:cubicBezTo>
                  <a:lnTo>
                    <a:pt x="7822" y="12156"/>
                  </a:lnTo>
                  <a:cubicBezTo>
                    <a:pt x="8251" y="10442"/>
                    <a:pt x="9501" y="8977"/>
                    <a:pt x="9501" y="8977"/>
                  </a:cubicBezTo>
                  <a:cubicBezTo>
                    <a:pt x="10335" y="8025"/>
                    <a:pt x="10823" y="6775"/>
                    <a:pt x="10823" y="5417"/>
                  </a:cubicBezTo>
                  <a:cubicBezTo>
                    <a:pt x="10823" y="2417"/>
                    <a:pt x="8394" y="0"/>
                    <a:pt x="54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3"/>
            <p:cNvSpPr/>
            <p:nvPr/>
          </p:nvSpPr>
          <p:spPr>
            <a:xfrm>
              <a:off x="589650" y="1423525"/>
              <a:ext cx="150325" cy="24425"/>
            </a:xfrm>
            <a:custGeom>
              <a:rect b="b" l="l" r="r" t="t"/>
              <a:pathLst>
                <a:path extrusionOk="0" h="977" w="6013">
                  <a:moveTo>
                    <a:pt x="500" y="0"/>
                  </a:moveTo>
                  <a:cubicBezTo>
                    <a:pt x="227" y="0"/>
                    <a:pt x="0" y="215"/>
                    <a:pt x="0" y="488"/>
                  </a:cubicBezTo>
                  <a:cubicBezTo>
                    <a:pt x="0" y="750"/>
                    <a:pt x="227" y="977"/>
                    <a:pt x="500" y="977"/>
                  </a:cubicBezTo>
                  <a:lnTo>
                    <a:pt x="5513" y="977"/>
                  </a:lnTo>
                  <a:cubicBezTo>
                    <a:pt x="5775" y="977"/>
                    <a:pt x="6001" y="750"/>
                    <a:pt x="6001" y="488"/>
                  </a:cubicBezTo>
                  <a:cubicBezTo>
                    <a:pt x="6013" y="215"/>
                    <a:pt x="5799" y="0"/>
                    <a:pt x="55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3"/>
            <p:cNvSpPr/>
            <p:nvPr/>
          </p:nvSpPr>
          <p:spPr>
            <a:xfrm>
              <a:off x="589650" y="1462800"/>
              <a:ext cx="150325" cy="24750"/>
            </a:xfrm>
            <a:custGeom>
              <a:rect b="b" l="l" r="r" t="t"/>
              <a:pathLst>
                <a:path extrusionOk="0" h="990" w="6013">
                  <a:moveTo>
                    <a:pt x="500" y="1"/>
                  </a:moveTo>
                  <a:cubicBezTo>
                    <a:pt x="227" y="1"/>
                    <a:pt x="0" y="227"/>
                    <a:pt x="0" y="489"/>
                  </a:cubicBezTo>
                  <a:cubicBezTo>
                    <a:pt x="0" y="763"/>
                    <a:pt x="227" y="989"/>
                    <a:pt x="500" y="989"/>
                  </a:cubicBezTo>
                  <a:lnTo>
                    <a:pt x="5513" y="989"/>
                  </a:lnTo>
                  <a:cubicBezTo>
                    <a:pt x="5775" y="989"/>
                    <a:pt x="6001" y="763"/>
                    <a:pt x="6001" y="489"/>
                  </a:cubicBezTo>
                  <a:cubicBezTo>
                    <a:pt x="6013" y="227"/>
                    <a:pt x="5799" y="1"/>
                    <a:pt x="55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 name="Google Shape;858;p53"/>
          <p:cNvGrpSpPr/>
          <p:nvPr/>
        </p:nvGrpSpPr>
        <p:grpSpPr>
          <a:xfrm>
            <a:off x="4286321" y="1405869"/>
            <a:ext cx="327158" cy="381188"/>
            <a:chOff x="1524875" y="1069600"/>
            <a:chExt cx="373000" cy="434600"/>
          </a:xfrm>
        </p:grpSpPr>
        <p:sp>
          <p:nvSpPr>
            <p:cNvPr id="859" name="Google Shape;859;p53"/>
            <p:cNvSpPr/>
            <p:nvPr/>
          </p:nvSpPr>
          <p:spPr>
            <a:xfrm>
              <a:off x="1681450" y="1069600"/>
              <a:ext cx="56875" cy="163750"/>
            </a:xfrm>
            <a:custGeom>
              <a:rect b="b" l="l" r="r" t="t"/>
              <a:pathLst>
                <a:path extrusionOk="0" h="6550" w="2275">
                  <a:moveTo>
                    <a:pt x="1132" y="1"/>
                  </a:moveTo>
                  <a:cubicBezTo>
                    <a:pt x="1132" y="1"/>
                    <a:pt x="0" y="1918"/>
                    <a:pt x="0" y="3739"/>
                  </a:cubicBezTo>
                  <a:cubicBezTo>
                    <a:pt x="0" y="4918"/>
                    <a:pt x="227" y="5966"/>
                    <a:pt x="548" y="6549"/>
                  </a:cubicBezTo>
                  <a:cubicBezTo>
                    <a:pt x="739" y="6490"/>
                    <a:pt x="965" y="6454"/>
                    <a:pt x="1191" y="6454"/>
                  </a:cubicBezTo>
                  <a:cubicBezTo>
                    <a:pt x="1382" y="6454"/>
                    <a:pt x="1560" y="6478"/>
                    <a:pt x="1739" y="6513"/>
                  </a:cubicBezTo>
                  <a:cubicBezTo>
                    <a:pt x="2072" y="5942"/>
                    <a:pt x="2275" y="4906"/>
                    <a:pt x="2275" y="3739"/>
                  </a:cubicBezTo>
                  <a:cubicBezTo>
                    <a:pt x="2275" y="1918"/>
                    <a:pt x="1132" y="1"/>
                    <a:pt x="11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3"/>
            <p:cNvSpPr/>
            <p:nvPr/>
          </p:nvSpPr>
          <p:spPr>
            <a:xfrm>
              <a:off x="1524875" y="1300000"/>
              <a:ext cx="140525" cy="93775"/>
            </a:xfrm>
            <a:custGeom>
              <a:rect b="b" l="l" r="r" t="t"/>
              <a:pathLst>
                <a:path extrusionOk="0" h="3751" w="5621">
                  <a:moveTo>
                    <a:pt x="4966" y="0"/>
                  </a:moveTo>
                  <a:cubicBezTo>
                    <a:pt x="4347" y="95"/>
                    <a:pt x="3513" y="393"/>
                    <a:pt x="2656" y="893"/>
                  </a:cubicBezTo>
                  <a:cubicBezTo>
                    <a:pt x="1096" y="1798"/>
                    <a:pt x="1" y="3751"/>
                    <a:pt x="1" y="3751"/>
                  </a:cubicBezTo>
                  <a:cubicBezTo>
                    <a:pt x="1" y="3751"/>
                    <a:pt x="6" y="3751"/>
                    <a:pt x="17" y="3751"/>
                  </a:cubicBezTo>
                  <a:cubicBezTo>
                    <a:pt x="222" y="3751"/>
                    <a:pt x="2306" y="3729"/>
                    <a:pt x="3811" y="2870"/>
                  </a:cubicBezTo>
                  <a:cubicBezTo>
                    <a:pt x="4561" y="2417"/>
                    <a:pt x="5204" y="1905"/>
                    <a:pt x="5620" y="1441"/>
                  </a:cubicBezTo>
                  <a:cubicBezTo>
                    <a:pt x="5263" y="1048"/>
                    <a:pt x="5025" y="548"/>
                    <a:pt x="49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3"/>
            <p:cNvSpPr/>
            <p:nvPr/>
          </p:nvSpPr>
          <p:spPr>
            <a:xfrm>
              <a:off x="1758550" y="1298800"/>
              <a:ext cx="139325" cy="93500"/>
            </a:xfrm>
            <a:custGeom>
              <a:rect b="b" l="l" r="r" t="t"/>
              <a:pathLst>
                <a:path extrusionOk="0" h="3740" w="5573">
                  <a:moveTo>
                    <a:pt x="619" y="1"/>
                  </a:moveTo>
                  <a:cubicBezTo>
                    <a:pt x="595" y="560"/>
                    <a:pt x="357" y="1072"/>
                    <a:pt x="0" y="1465"/>
                  </a:cubicBezTo>
                  <a:cubicBezTo>
                    <a:pt x="393" y="1929"/>
                    <a:pt x="1024" y="2418"/>
                    <a:pt x="1786" y="2858"/>
                  </a:cubicBezTo>
                  <a:cubicBezTo>
                    <a:pt x="3268" y="3718"/>
                    <a:pt x="5351" y="3739"/>
                    <a:pt x="5556" y="3739"/>
                  </a:cubicBezTo>
                  <a:cubicBezTo>
                    <a:pt x="5567" y="3739"/>
                    <a:pt x="5572" y="3739"/>
                    <a:pt x="5572" y="3739"/>
                  </a:cubicBezTo>
                  <a:cubicBezTo>
                    <a:pt x="5572" y="3739"/>
                    <a:pt x="4477" y="1786"/>
                    <a:pt x="2929" y="894"/>
                  </a:cubicBezTo>
                  <a:cubicBezTo>
                    <a:pt x="2084" y="417"/>
                    <a:pt x="1262" y="96"/>
                    <a:pt x="6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3"/>
            <p:cNvSpPr/>
            <p:nvPr/>
          </p:nvSpPr>
          <p:spPr>
            <a:xfrm>
              <a:off x="1681750" y="1263975"/>
              <a:ext cx="58950" cy="58950"/>
            </a:xfrm>
            <a:custGeom>
              <a:rect b="b" l="l" r="r" t="t"/>
              <a:pathLst>
                <a:path extrusionOk="0" h="2358" w="2358">
                  <a:moveTo>
                    <a:pt x="1179" y="1"/>
                  </a:moveTo>
                  <a:cubicBezTo>
                    <a:pt x="524" y="1"/>
                    <a:pt x="0" y="524"/>
                    <a:pt x="0" y="1179"/>
                  </a:cubicBezTo>
                  <a:cubicBezTo>
                    <a:pt x="0" y="1834"/>
                    <a:pt x="536" y="2358"/>
                    <a:pt x="1179" y="2358"/>
                  </a:cubicBezTo>
                  <a:cubicBezTo>
                    <a:pt x="1834" y="2358"/>
                    <a:pt x="2358" y="1822"/>
                    <a:pt x="2358" y="1179"/>
                  </a:cubicBezTo>
                  <a:cubicBezTo>
                    <a:pt x="2358" y="524"/>
                    <a:pt x="1834" y="12"/>
                    <a:pt x="1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3"/>
            <p:cNvSpPr/>
            <p:nvPr/>
          </p:nvSpPr>
          <p:spPr>
            <a:xfrm>
              <a:off x="1669250" y="1251475"/>
              <a:ext cx="83950" cy="84250"/>
            </a:xfrm>
            <a:custGeom>
              <a:rect b="b" l="l" r="r" t="t"/>
              <a:pathLst>
                <a:path extrusionOk="0" h="3370" w="3358">
                  <a:moveTo>
                    <a:pt x="1679" y="0"/>
                  </a:moveTo>
                  <a:cubicBezTo>
                    <a:pt x="750" y="0"/>
                    <a:pt x="0" y="751"/>
                    <a:pt x="0" y="1679"/>
                  </a:cubicBezTo>
                  <a:cubicBezTo>
                    <a:pt x="0" y="2608"/>
                    <a:pt x="750" y="3370"/>
                    <a:pt x="1679" y="3370"/>
                  </a:cubicBezTo>
                  <a:cubicBezTo>
                    <a:pt x="2596" y="3370"/>
                    <a:pt x="3358" y="2608"/>
                    <a:pt x="3358" y="1679"/>
                  </a:cubicBezTo>
                  <a:cubicBezTo>
                    <a:pt x="3358" y="751"/>
                    <a:pt x="2620" y="0"/>
                    <a:pt x="16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3"/>
            <p:cNvSpPr/>
            <p:nvPr/>
          </p:nvSpPr>
          <p:spPr>
            <a:xfrm>
              <a:off x="1680250" y="1354475"/>
              <a:ext cx="63725" cy="149725"/>
            </a:xfrm>
            <a:custGeom>
              <a:rect b="b" l="l" r="r" t="t"/>
              <a:pathLst>
                <a:path extrusionOk="0" h="5989" w="2549">
                  <a:moveTo>
                    <a:pt x="763" y="0"/>
                  </a:moveTo>
                  <a:lnTo>
                    <a:pt x="1" y="5989"/>
                  </a:lnTo>
                  <a:lnTo>
                    <a:pt x="2549" y="5989"/>
                  </a:lnTo>
                  <a:lnTo>
                    <a:pt x="17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 name="Google Shape;865;p53"/>
          <p:cNvGrpSpPr/>
          <p:nvPr/>
        </p:nvGrpSpPr>
        <p:grpSpPr>
          <a:xfrm>
            <a:off x="6821400" y="3218387"/>
            <a:ext cx="327150" cy="335200"/>
            <a:chOff x="2605975" y="1704800"/>
            <a:chExt cx="327150" cy="335200"/>
          </a:xfrm>
        </p:grpSpPr>
        <p:sp>
          <p:nvSpPr>
            <p:cNvPr id="866" name="Google Shape;866;p53"/>
            <p:cNvSpPr/>
            <p:nvPr/>
          </p:nvSpPr>
          <p:spPr>
            <a:xfrm>
              <a:off x="2638700" y="1704800"/>
              <a:ext cx="261375" cy="283700"/>
            </a:xfrm>
            <a:custGeom>
              <a:rect b="b" l="l" r="r" t="t"/>
              <a:pathLst>
                <a:path extrusionOk="0" h="11348" w="10455">
                  <a:moveTo>
                    <a:pt x="7657" y="1346"/>
                  </a:moveTo>
                  <a:cubicBezTo>
                    <a:pt x="8454" y="1346"/>
                    <a:pt x="9109" y="2001"/>
                    <a:pt x="9109" y="2811"/>
                  </a:cubicBezTo>
                  <a:lnTo>
                    <a:pt x="9109" y="6978"/>
                  </a:lnTo>
                  <a:cubicBezTo>
                    <a:pt x="9109" y="7573"/>
                    <a:pt x="8621" y="8061"/>
                    <a:pt x="8026" y="8061"/>
                  </a:cubicBezTo>
                  <a:lnTo>
                    <a:pt x="2251" y="8061"/>
                  </a:lnTo>
                  <a:cubicBezTo>
                    <a:pt x="1656" y="8061"/>
                    <a:pt x="1168" y="7573"/>
                    <a:pt x="1168" y="6978"/>
                  </a:cubicBezTo>
                  <a:lnTo>
                    <a:pt x="1168" y="2811"/>
                  </a:lnTo>
                  <a:cubicBezTo>
                    <a:pt x="1168" y="2001"/>
                    <a:pt x="1823" y="1346"/>
                    <a:pt x="2620" y="1346"/>
                  </a:cubicBezTo>
                  <a:close/>
                  <a:moveTo>
                    <a:pt x="1906" y="1"/>
                  </a:moveTo>
                  <a:cubicBezTo>
                    <a:pt x="846" y="1"/>
                    <a:pt x="1" y="858"/>
                    <a:pt x="1" y="1918"/>
                  </a:cubicBezTo>
                  <a:lnTo>
                    <a:pt x="1" y="11347"/>
                  </a:lnTo>
                  <a:lnTo>
                    <a:pt x="10455" y="11347"/>
                  </a:lnTo>
                  <a:lnTo>
                    <a:pt x="10455" y="1918"/>
                  </a:lnTo>
                  <a:cubicBezTo>
                    <a:pt x="10455" y="858"/>
                    <a:pt x="9585" y="1"/>
                    <a:pt x="85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3"/>
            <p:cNvSpPr/>
            <p:nvPr/>
          </p:nvSpPr>
          <p:spPr>
            <a:xfrm>
              <a:off x="2605975" y="2002750"/>
              <a:ext cx="327150" cy="37250"/>
            </a:xfrm>
            <a:custGeom>
              <a:rect b="b" l="l" r="r" t="t"/>
              <a:pathLst>
                <a:path extrusionOk="0" h="1490" w="13086">
                  <a:moveTo>
                    <a:pt x="750" y="1"/>
                  </a:moveTo>
                  <a:cubicBezTo>
                    <a:pt x="346" y="1"/>
                    <a:pt x="0" y="322"/>
                    <a:pt x="0" y="739"/>
                  </a:cubicBezTo>
                  <a:cubicBezTo>
                    <a:pt x="0" y="1144"/>
                    <a:pt x="334" y="1489"/>
                    <a:pt x="750" y="1489"/>
                  </a:cubicBezTo>
                  <a:lnTo>
                    <a:pt x="12335" y="1489"/>
                  </a:lnTo>
                  <a:cubicBezTo>
                    <a:pt x="12740" y="1489"/>
                    <a:pt x="13085" y="1156"/>
                    <a:pt x="13085" y="739"/>
                  </a:cubicBezTo>
                  <a:cubicBezTo>
                    <a:pt x="13073" y="346"/>
                    <a:pt x="12740" y="1"/>
                    <a:pt x="12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3"/>
            <p:cNvSpPr/>
            <p:nvPr/>
          </p:nvSpPr>
          <p:spPr>
            <a:xfrm>
              <a:off x="2699725" y="1789050"/>
              <a:ext cx="110150" cy="69975"/>
            </a:xfrm>
            <a:custGeom>
              <a:rect b="b" l="l" r="r" t="t"/>
              <a:pathLst>
                <a:path extrusionOk="0" h="2799" w="4406">
                  <a:moveTo>
                    <a:pt x="1" y="0"/>
                  </a:moveTo>
                  <a:lnTo>
                    <a:pt x="1" y="2798"/>
                  </a:lnTo>
                  <a:lnTo>
                    <a:pt x="4406" y="2798"/>
                  </a:lnTo>
                  <a:lnTo>
                    <a:pt x="44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3"/>
            <p:cNvSpPr/>
            <p:nvPr/>
          </p:nvSpPr>
          <p:spPr>
            <a:xfrm>
              <a:off x="2819975" y="1813750"/>
              <a:ext cx="19075" cy="22650"/>
            </a:xfrm>
            <a:custGeom>
              <a:rect b="b" l="l" r="r" t="t"/>
              <a:pathLst>
                <a:path extrusionOk="0" h="906" w="763">
                  <a:moveTo>
                    <a:pt x="1" y="0"/>
                  </a:moveTo>
                  <a:lnTo>
                    <a:pt x="1" y="905"/>
                  </a:lnTo>
                  <a:lnTo>
                    <a:pt x="763" y="905"/>
                  </a:lnTo>
                  <a:lnTo>
                    <a:pt x="7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 name="Google Shape;870;p53"/>
          <p:cNvSpPr/>
          <p:nvPr/>
        </p:nvSpPr>
        <p:spPr>
          <a:xfrm>
            <a:off x="4269063" y="3209200"/>
            <a:ext cx="361675" cy="353575"/>
          </a:xfrm>
          <a:custGeom>
            <a:rect b="b" l="l" r="r" t="t"/>
            <a:pathLst>
              <a:path extrusionOk="0" h="14143" w="14467">
                <a:moveTo>
                  <a:pt x="10963" y="1"/>
                </a:moveTo>
                <a:cubicBezTo>
                  <a:pt x="10488" y="1"/>
                  <a:pt x="10032" y="170"/>
                  <a:pt x="9692" y="516"/>
                </a:cubicBezTo>
                <a:lnTo>
                  <a:pt x="8466" y="1730"/>
                </a:lnTo>
                <a:cubicBezTo>
                  <a:pt x="7775" y="2433"/>
                  <a:pt x="7597" y="3802"/>
                  <a:pt x="8252" y="4659"/>
                </a:cubicBezTo>
                <a:lnTo>
                  <a:pt x="4823" y="8088"/>
                </a:lnTo>
                <a:cubicBezTo>
                  <a:pt x="4458" y="7805"/>
                  <a:pt x="4001" y="7676"/>
                  <a:pt x="3542" y="7676"/>
                </a:cubicBezTo>
                <a:cubicBezTo>
                  <a:pt x="2921" y="7676"/>
                  <a:pt x="2297" y="7911"/>
                  <a:pt x="1894" y="8314"/>
                </a:cubicBezTo>
                <a:lnTo>
                  <a:pt x="667" y="9529"/>
                </a:lnTo>
                <a:cubicBezTo>
                  <a:pt x="1" y="10196"/>
                  <a:pt x="1" y="11315"/>
                  <a:pt x="632" y="12136"/>
                </a:cubicBezTo>
                <a:lnTo>
                  <a:pt x="2561" y="10196"/>
                </a:lnTo>
                <a:cubicBezTo>
                  <a:pt x="2719" y="10038"/>
                  <a:pt x="2933" y="9961"/>
                  <a:pt x="3159" y="9961"/>
                </a:cubicBezTo>
                <a:cubicBezTo>
                  <a:pt x="3445" y="9961"/>
                  <a:pt x="3750" y="10082"/>
                  <a:pt x="3989" y="10315"/>
                </a:cubicBezTo>
                <a:cubicBezTo>
                  <a:pt x="4418" y="10755"/>
                  <a:pt x="4477" y="11386"/>
                  <a:pt x="4108" y="11743"/>
                </a:cubicBezTo>
                <a:lnTo>
                  <a:pt x="2180" y="13684"/>
                </a:lnTo>
                <a:cubicBezTo>
                  <a:pt x="2577" y="13988"/>
                  <a:pt x="3049" y="14143"/>
                  <a:pt x="3505" y="14143"/>
                </a:cubicBezTo>
                <a:cubicBezTo>
                  <a:pt x="3979" y="14143"/>
                  <a:pt x="4436" y="13976"/>
                  <a:pt x="4775" y="13636"/>
                </a:cubicBezTo>
                <a:lnTo>
                  <a:pt x="6001" y="12422"/>
                </a:lnTo>
                <a:cubicBezTo>
                  <a:pt x="6704" y="11720"/>
                  <a:pt x="6882" y="10350"/>
                  <a:pt x="6228" y="9481"/>
                </a:cubicBezTo>
                <a:lnTo>
                  <a:pt x="9645" y="6064"/>
                </a:lnTo>
                <a:cubicBezTo>
                  <a:pt x="10016" y="6340"/>
                  <a:pt x="10474" y="6464"/>
                  <a:pt x="10930" y="6464"/>
                </a:cubicBezTo>
                <a:cubicBezTo>
                  <a:pt x="11557" y="6464"/>
                  <a:pt x="12181" y="6231"/>
                  <a:pt x="12574" y="5838"/>
                </a:cubicBezTo>
                <a:lnTo>
                  <a:pt x="13800" y="4623"/>
                </a:lnTo>
                <a:cubicBezTo>
                  <a:pt x="14467" y="3945"/>
                  <a:pt x="14467" y="2838"/>
                  <a:pt x="13848" y="2016"/>
                </a:cubicBezTo>
                <a:lnTo>
                  <a:pt x="13848" y="2016"/>
                </a:lnTo>
                <a:lnTo>
                  <a:pt x="11907" y="3945"/>
                </a:lnTo>
                <a:cubicBezTo>
                  <a:pt x="11749" y="4103"/>
                  <a:pt x="11535" y="4179"/>
                  <a:pt x="11308" y="4179"/>
                </a:cubicBezTo>
                <a:cubicBezTo>
                  <a:pt x="11023" y="4179"/>
                  <a:pt x="10717" y="4058"/>
                  <a:pt x="10478" y="3826"/>
                </a:cubicBezTo>
                <a:cubicBezTo>
                  <a:pt x="10050" y="3397"/>
                  <a:pt x="9990" y="2754"/>
                  <a:pt x="10359" y="2397"/>
                </a:cubicBezTo>
                <a:lnTo>
                  <a:pt x="12300" y="468"/>
                </a:lnTo>
                <a:cubicBezTo>
                  <a:pt x="11897" y="158"/>
                  <a:pt x="11421" y="1"/>
                  <a:pt x="109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 name="Google Shape;871;p53"/>
          <p:cNvGrpSpPr/>
          <p:nvPr/>
        </p:nvGrpSpPr>
        <p:grpSpPr>
          <a:xfrm>
            <a:off x="1751258" y="3221490"/>
            <a:ext cx="327133" cy="328995"/>
            <a:chOff x="476250" y="1705700"/>
            <a:chExt cx="369100" cy="371200"/>
          </a:xfrm>
        </p:grpSpPr>
        <p:sp>
          <p:nvSpPr>
            <p:cNvPr id="872" name="Google Shape;872;p53"/>
            <p:cNvSpPr/>
            <p:nvPr/>
          </p:nvSpPr>
          <p:spPr>
            <a:xfrm>
              <a:off x="476250" y="1761650"/>
              <a:ext cx="369100" cy="315250"/>
            </a:xfrm>
            <a:custGeom>
              <a:rect b="b" l="l" r="r" t="t"/>
              <a:pathLst>
                <a:path extrusionOk="0" h="12610" w="14764">
                  <a:moveTo>
                    <a:pt x="2560" y="6930"/>
                  </a:moveTo>
                  <a:lnTo>
                    <a:pt x="4298" y="7109"/>
                  </a:lnTo>
                  <a:cubicBezTo>
                    <a:pt x="4977" y="7192"/>
                    <a:pt x="5525" y="7704"/>
                    <a:pt x="5608" y="8383"/>
                  </a:cubicBezTo>
                  <a:lnTo>
                    <a:pt x="5870" y="10109"/>
                  </a:lnTo>
                  <a:cubicBezTo>
                    <a:pt x="4322" y="9633"/>
                    <a:pt x="3096" y="8454"/>
                    <a:pt x="2560" y="6930"/>
                  </a:cubicBezTo>
                  <a:close/>
                  <a:moveTo>
                    <a:pt x="12204" y="6930"/>
                  </a:moveTo>
                  <a:lnTo>
                    <a:pt x="12204" y="6930"/>
                  </a:lnTo>
                  <a:cubicBezTo>
                    <a:pt x="11668" y="8454"/>
                    <a:pt x="10442" y="9633"/>
                    <a:pt x="8906" y="10109"/>
                  </a:cubicBezTo>
                  <a:lnTo>
                    <a:pt x="9156" y="8383"/>
                  </a:lnTo>
                  <a:cubicBezTo>
                    <a:pt x="9239" y="7704"/>
                    <a:pt x="9799" y="7192"/>
                    <a:pt x="10466" y="7109"/>
                  </a:cubicBezTo>
                  <a:lnTo>
                    <a:pt x="12204" y="6930"/>
                  </a:lnTo>
                  <a:close/>
                  <a:moveTo>
                    <a:pt x="12609" y="1"/>
                  </a:moveTo>
                  <a:lnTo>
                    <a:pt x="11430" y="2072"/>
                  </a:lnTo>
                  <a:cubicBezTo>
                    <a:pt x="11811" y="2572"/>
                    <a:pt x="12109" y="3144"/>
                    <a:pt x="12299" y="3763"/>
                  </a:cubicBezTo>
                  <a:cubicBezTo>
                    <a:pt x="10674" y="3412"/>
                    <a:pt x="9025" y="3236"/>
                    <a:pt x="7377" y="3236"/>
                  </a:cubicBezTo>
                  <a:cubicBezTo>
                    <a:pt x="5730" y="3236"/>
                    <a:pt x="4084" y="3412"/>
                    <a:pt x="2465" y="3763"/>
                  </a:cubicBezTo>
                  <a:cubicBezTo>
                    <a:pt x="2631" y="3215"/>
                    <a:pt x="2869" y="2703"/>
                    <a:pt x="3203" y="2263"/>
                  </a:cubicBezTo>
                  <a:lnTo>
                    <a:pt x="2012" y="156"/>
                  </a:lnTo>
                  <a:cubicBezTo>
                    <a:pt x="762" y="1489"/>
                    <a:pt x="0" y="3251"/>
                    <a:pt x="0" y="5228"/>
                  </a:cubicBezTo>
                  <a:cubicBezTo>
                    <a:pt x="0" y="9299"/>
                    <a:pt x="3310" y="12609"/>
                    <a:pt x="7382" y="12609"/>
                  </a:cubicBezTo>
                  <a:cubicBezTo>
                    <a:pt x="11466" y="12609"/>
                    <a:pt x="14764" y="9299"/>
                    <a:pt x="14764" y="5228"/>
                  </a:cubicBezTo>
                  <a:cubicBezTo>
                    <a:pt x="14764" y="3180"/>
                    <a:pt x="13930" y="1334"/>
                    <a:pt x="126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3"/>
            <p:cNvSpPr/>
            <p:nvPr/>
          </p:nvSpPr>
          <p:spPr>
            <a:xfrm>
              <a:off x="639950" y="1788750"/>
              <a:ext cx="36925" cy="36025"/>
            </a:xfrm>
            <a:custGeom>
              <a:rect b="b" l="l" r="r" t="t"/>
              <a:pathLst>
                <a:path extrusionOk="0" h="1441" w="1477">
                  <a:moveTo>
                    <a:pt x="727" y="0"/>
                  </a:moveTo>
                  <a:cubicBezTo>
                    <a:pt x="167" y="0"/>
                    <a:pt x="0" y="429"/>
                    <a:pt x="0" y="762"/>
                  </a:cubicBezTo>
                  <a:cubicBezTo>
                    <a:pt x="18" y="1215"/>
                    <a:pt x="375" y="1441"/>
                    <a:pt x="733" y="1441"/>
                  </a:cubicBezTo>
                  <a:cubicBezTo>
                    <a:pt x="1090" y="1441"/>
                    <a:pt x="1447" y="1215"/>
                    <a:pt x="1465" y="762"/>
                  </a:cubicBezTo>
                  <a:cubicBezTo>
                    <a:pt x="1477" y="417"/>
                    <a:pt x="1298" y="0"/>
                    <a:pt x="7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3"/>
            <p:cNvSpPr/>
            <p:nvPr/>
          </p:nvSpPr>
          <p:spPr>
            <a:xfrm>
              <a:off x="596500" y="1749450"/>
              <a:ext cx="123550" cy="46650"/>
            </a:xfrm>
            <a:custGeom>
              <a:rect b="b" l="l" r="r" t="t"/>
              <a:pathLst>
                <a:path extrusionOk="0" h="1866" w="4942">
                  <a:moveTo>
                    <a:pt x="2465" y="1"/>
                  </a:moveTo>
                  <a:cubicBezTo>
                    <a:pt x="1536" y="1"/>
                    <a:pt x="679" y="429"/>
                    <a:pt x="131" y="1096"/>
                  </a:cubicBezTo>
                  <a:cubicBezTo>
                    <a:pt x="0" y="1263"/>
                    <a:pt x="0" y="1501"/>
                    <a:pt x="131" y="1667"/>
                  </a:cubicBezTo>
                  <a:lnTo>
                    <a:pt x="143" y="1691"/>
                  </a:lnTo>
                  <a:cubicBezTo>
                    <a:pt x="232" y="1804"/>
                    <a:pt x="363" y="1861"/>
                    <a:pt x="496" y="1861"/>
                  </a:cubicBezTo>
                  <a:cubicBezTo>
                    <a:pt x="628" y="1861"/>
                    <a:pt x="762" y="1804"/>
                    <a:pt x="857" y="1691"/>
                  </a:cubicBezTo>
                  <a:cubicBezTo>
                    <a:pt x="1250" y="1251"/>
                    <a:pt x="1810" y="953"/>
                    <a:pt x="2453" y="953"/>
                  </a:cubicBezTo>
                  <a:cubicBezTo>
                    <a:pt x="3108" y="953"/>
                    <a:pt x="3691" y="1227"/>
                    <a:pt x="4072" y="1691"/>
                  </a:cubicBezTo>
                  <a:cubicBezTo>
                    <a:pt x="4175" y="1806"/>
                    <a:pt x="4311" y="1865"/>
                    <a:pt x="4443" y="1865"/>
                  </a:cubicBezTo>
                  <a:cubicBezTo>
                    <a:pt x="4572" y="1865"/>
                    <a:pt x="4698" y="1809"/>
                    <a:pt x="4786" y="1691"/>
                  </a:cubicBezTo>
                  <a:lnTo>
                    <a:pt x="4810" y="1667"/>
                  </a:lnTo>
                  <a:cubicBezTo>
                    <a:pt x="4941" y="1501"/>
                    <a:pt x="4941" y="1263"/>
                    <a:pt x="4810" y="1096"/>
                  </a:cubicBezTo>
                  <a:cubicBezTo>
                    <a:pt x="4251" y="429"/>
                    <a:pt x="3405" y="1"/>
                    <a:pt x="2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3"/>
            <p:cNvSpPr/>
            <p:nvPr/>
          </p:nvSpPr>
          <p:spPr>
            <a:xfrm>
              <a:off x="568800" y="1705700"/>
              <a:ext cx="179525" cy="54875"/>
            </a:xfrm>
            <a:custGeom>
              <a:rect b="b" l="l" r="r" t="t"/>
              <a:pathLst>
                <a:path extrusionOk="0" h="2195" w="7181">
                  <a:moveTo>
                    <a:pt x="3597" y="0"/>
                  </a:moveTo>
                  <a:cubicBezTo>
                    <a:pt x="2251" y="0"/>
                    <a:pt x="1049" y="560"/>
                    <a:pt x="168" y="1453"/>
                  </a:cubicBezTo>
                  <a:cubicBezTo>
                    <a:pt x="1" y="1608"/>
                    <a:pt x="1" y="1870"/>
                    <a:pt x="144" y="2024"/>
                  </a:cubicBezTo>
                  <a:cubicBezTo>
                    <a:pt x="226" y="2138"/>
                    <a:pt x="354" y="2195"/>
                    <a:pt x="486" y="2195"/>
                  </a:cubicBezTo>
                  <a:cubicBezTo>
                    <a:pt x="602" y="2195"/>
                    <a:pt x="721" y="2150"/>
                    <a:pt x="810" y="2060"/>
                  </a:cubicBezTo>
                  <a:cubicBezTo>
                    <a:pt x="1513" y="1334"/>
                    <a:pt x="2489" y="881"/>
                    <a:pt x="3597" y="881"/>
                  </a:cubicBezTo>
                  <a:cubicBezTo>
                    <a:pt x="4680" y="881"/>
                    <a:pt x="5656" y="1334"/>
                    <a:pt x="6371" y="2060"/>
                  </a:cubicBezTo>
                  <a:cubicBezTo>
                    <a:pt x="6455" y="2150"/>
                    <a:pt x="6570" y="2195"/>
                    <a:pt x="6687" y="2195"/>
                  </a:cubicBezTo>
                  <a:cubicBezTo>
                    <a:pt x="6818" y="2195"/>
                    <a:pt x="6949" y="2138"/>
                    <a:pt x="7037" y="2024"/>
                  </a:cubicBezTo>
                  <a:cubicBezTo>
                    <a:pt x="7180" y="1846"/>
                    <a:pt x="7180" y="1608"/>
                    <a:pt x="7014" y="1453"/>
                  </a:cubicBezTo>
                  <a:cubicBezTo>
                    <a:pt x="6144" y="560"/>
                    <a:pt x="4930" y="0"/>
                    <a:pt x="35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 name="Google Shape;876;p53"/>
          <p:cNvGrpSpPr/>
          <p:nvPr/>
        </p:nvGrpSpPr>
        <p:grpSpPr>
          <a:xfrm>
            <a:off x="6821366" y="1432877"/>
            <a:ext cx="327172" cy="327172"/>
            <a:chOff x="2567275" y="1092525"/>
            <a:chExt cx="395900" cy="395900"/>
          </a:xfrm>
        </p:grpSpPr>
        <p:sp>
          <p:nvSpPr>
            <p:cNvPr id="877" name="Google Shape;877;p53"/>
            <p:cNvSpPr/>
            <p:nvPr/>
          </p:nvSpPr>
          <p:spPr>
            <a:xfrm>
              <a:off x="2647050" y="1174250"/>
              <a:ext cx="183675" cy="193625"/>
            </a:xfrm>
            <a:custGeom>
              <a:rect b="b" l="l" r="r" t="t"/>
              <a:pathLst>
                <a:path extrusionOk="0" h="7745" w="7347">
                  <a:moveTo>
                    <a:pt x="4444" y="0"/>
                  </a:moveTo>
                  <a:cubicBezTo>
                    <a:pt x="3560" y="0"/>
                    <a:pt x="2655" y="275"/>
                    <a:pt x="1917" y="815"/>
                  </a:cubicBezTo>
                  <a:cubicBezTo>
                    <a:pt x="869" y="1542"/>
                    <a:pt x="191" y="2780"/>
                    <a:pt x="96" y="4101"/>
                  </a:cubicBezTo>
                  <a:cubicBezTo>
                    <a:pt x="0" y="5411"/>
                    <a:pt x="536" y="6792"/>
                    <a:pt x="1524" y="7745"/>
                  </a:cubicBezTo>
                  <a:lnTo>
                    <a:pt x="2917" y="6161"/>
                  </a:lnTo>
                  <a:cubicBezTo>
                    <a:pt x="2298" y="5709"/>
                    <a:pt x="1881" y="4947"/>
                    <a:pt x="1846" y="4137"/>
                  </a:cubicBezTo>
                  <a:cubicBezTo>
                    <a:pt x="1810" y="3316"/>
                    <a:pt x="2120" y="2470"/>
                    <a:pt x="2774" y="1875"/>
                  </a:cubicBezTo>
                  <a:cubicBezTo>
                    <a:pt x="3324" y="1367"/>
                    <a:pt x="4072" y="1075"/>
                    <a:pt x="4858" y="1075"/>
                  </a:cubicBezTo>
                  <a:cubicBezTo>
                    <a:pt x="4992" y="1075"/>
                    <a:pt x="5127" y="1084"/>
                    <a:pt x="5263" y="1101"/>
                  </a:cubicBezTo>
                  <a:cubicBezTo>
                    <a:pt x="5775" y="1161"/>
                    <a:pt x="6251" y="1351"/>
                    <a:pt x="6668" y="1649"/>
                  </a:cubicBezTo>
                  <a:lnTo>
                    <a:pt x="7346" y="1196"/>
                  </a:lnTo>
                  <a:cubicBezTo>
                    <a:pt x="6823" y="696"/>
                    <a:pt x="6192" y="303"/>
                    <a:pt x="5453" y="125"/>
                  </a:cubicBezTo>
                  <a:cubicBezTo>
                    <a:pt x="5127" y="42"/>
                    <a:pt x="4787" y="0"/>
                    <a:pt x="4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3"/>
            <p:cNvSpPr/>
            <p:nvPr/>
          </p:nvSpPr>
          <p:spPr>
            <a:xfrm>
              <a:off x="2567275" y="1092525"/>
              <a:ext cx="395900" cy="395900"/>
            </a:xfrm>
            <a:custGeom>
              <a:rect b="b" l="l" r="r" t="t"/>
              <a:pathLst>
                <a:path extrusionOk="0" h="15836" w="15836">
                  <a:moveTo>
                    <a:pt x="7918" y="1941"/>
                  </a:moveTo>
                  <a:cubicBezTo>
                    <a:pt x="11228" y="1941"/>
                    <a:pt x="13907" y="4620"/>
                    <a:pt x="13907" y="7918"/>
                  </a:cubicBezTo>
                  <a:cubicBezTo>
                    <a:pt x="13907" y="11228"/>
                    <a:pt x="11228" y="13907"/>
                    <a:pt x="7918" y="13907"/>
                  </a:cubicBezTo>
                  <a:cubicBezTo>
                    <a:pt x="4620" y="13907"/>
                    <a:pt x="1941" y="11228"/>
                    <a:pt x="1941" y="7918"/>
                  </a:cubicBezTo>
                  <a:cubicBezTo>
                    <a:pt x="1941" y="4620"/>
                    <a:pt x="4620" y="1941"/>
                    <a:pt x="7918" y="1941"/>
                  </a:cubicBezTo>
                  <a:close/>
                  <a:moveTo>
                    <a:pt x="7918" y="1"/>
                  </a:moveTo>
                  <a:cubicBezTo>
                    <a:pt x="3548" y="1"/>
                    <a:pt x="0" y="3549"/>
                    <a:pt x="0" y="7918"/>
                  </a:cubicBezTo>
                  <a:cubicBezTo>
                    <a:pt x="0" y="12300"/>
                    <a:pt x="3537" y="15836"/>
                    <a:pt x="7918" y="15836"/>
                  </a:cubicBezTo>
                  <a:cubicBezTo>
                    <a:pt x="12300" y="15836"/>
                    <a:pt x="15836" y="12300"/>
                    <a:pt x="15836" y="7918"/>
                  </a:cubicBezTo>
                  <a:cubicBezTo>
                    <a:pt x="15836" y="3549"/>
                    <a:pt x="12300" y="1"/>
                    <a:pt x="79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3"/>
            <p:cNvSpPr/>
            <p:nvPr/>
          </p:nvSpPr>
          <p:spPr>
            <a:xfrm>
              <a:off x="2749725" y="1218800"/>
              <a:ext cx="98550" cy="86100"/>
            </a:xfrm>
            <a:custGeom>
              <a:rect b="b" l="l" r="r" t="t"/>
              <a:pathLst>
                <a:path extrusionOk="0" h="3444" w="3942">
                  <a:moveTo>
                    <a:pt x="3599" y="1"/>
                  </a:moveTo>
                  <a:cubicBezTo>
                    <a:pt x="3531" y="1"/>
                    <a:pt x="3463" y="23"/>
                    <a:pt x="3406" y="69"/>
                  </a:cubicBezTo>
                  <a:lnTo>
                    <a:pt x="311" y="2427"/>
                  </a:lnTo>
                  <a:cubicBezTo>
                    <a:pt x="37" y="2605"/>
                    <a:pt x="1" y="2986"/>
                    <a:pt x="215" y="3248"/>
                  </a:cubicBezTo>
                  <a:cubicBezTo>
                    <a:pt x="332" y="3378"/>
                    <a:pt x="495" y="3443"/>
                    <a:pt x="653" y="3443"/>
                  </a:cubicBezTo>
                  <a:cubicBezTo>
                    <a:pt x="801" y="3443"/>
                    <a:pt x="945" y="3387"/>
                    <a:pt x="1049" y="3272"/>
                  </a:cubicBezTo>
                  <a:lnTo>
                    <a:pt x="3811" y="534"/>
                  </a:lnTo>
                  <a:cubicBezTo>
                    <a:pt x="3930" y="415"/>
                    <a:pt x="3942" y="224"/>
                    <a:pt x="3835" y="105"/>
                  </a:cubicBezTo>
                  <a:cubicBezTo>
                    <a:pt x="3774" y="38"/>
                    <a:pt x="3687" y="1"/>
                    <a:pt x="35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 name="Google Shape;880;p53"/>
          <p:cNvGrpSpPr/>
          <p:nvPr/>
        </p:nvGrpSpPr>
        <p:grpSpPr>
          <a:xfrm flipH="1">
            <a:off x="3609950" y="-36375"/>
            <a:ext cx="5583400" cy="797700"/>
            <a:chOff x="49000" y="-423750"/>
            <a:chExt cx="5583400" cy="797700"/>
          </a:xfrm>
        </p:grpSpPr>
        <p:cxnSp>
          <p:nvCxnSpPr>
            <p:cNvPr id="881" name="Google Shape;881;p53"/>
            <p:cNvCxnSpPr/>
            <p:nvPr/>
          </p:nvCxnSpPr>
          <p:spPr>
            <a:xfrm>
              <a:off x="49000" y="-423750"/>
              <a:ext cx="794100" cy="794100"/>
            </a:xfrm>
            <a:prstGeom prst="straightConnector1">
              <a:avLst/>
            </a:prstGeom>
            <a:noFill/>
            <a:ln cap="flat" cmpd="sng" w="9525">
              <a:solidFill>
                <a:schemeClr val="accent2"/>
              </a:solidFill>
              <a:prstDash val="solid"/>
              <a:round/>
              <a:headEnd len="med" w="med" type="none"/>
              <a:tailEnd len="med" w="med" type="none"/>
            </a:ln>
          </p:spPr>
        </p:cxnSp>
        <p:cxnSp>
          <p:nvCxnSpPr>
            <p:cNvPr id="882" name="Google Shape;882;p53"/>
            <p:cNvCxnSpPr/>
            <p:nvPr/>
          </p:nvCxnSpPr>
          <p:spPr>
            <a:xfrm>
              <a:off x="839600" y="373950"/>
              <a:ext cx="4792800" cy="0"/>
            </a:xfrm>
            <a:prstGeom prst="straightConnector1">
              <a:avLst/>
            </a:prstGeom>
            <a:noFill/>
            <a:ln cap="flat" cmpd="sng" w="9525">
              <a:solidFill>
                <a:schemeClr val="accent2"/>
              </a:solidFill>
              <a:prstDash val="solid"/>
              <a:round/>
              <a:headEnd len="med" w="med" type="none"/>
              <a:tailEnd len="med" w="med" type="oval"/>
            </a:ln>
          </p:spPr>
        </p:cxnSp>
      </p:grpSp>
      <p:cxnSp>
        <p:nvCxnSpPr>
          <p:cNvPr id="883" name="Google Shape;883;p53"/>
          <p:cNvCxnSpPr/>
          <p:nvPr/>
        </p:nvCxnSpPr>
        <p:spPr>
          <a:xfrm>
            <a:off x="-19050" y="256500"/>
            <a:ext cx="2261700" cy="0"/>
          </a:xfrm>
          <a:prstGeom prst="straightConnector1">
            <a:avLst/>
          </a:prstGeom>
          <a:noFill/>
          <a:ln cap="flat" cmpd="sng" w="9525">
            <a:solidFill>
              <a:schemeClr val="accent2"/>
            </a:solidFill>
            <a:prstDash val="solid"/>
            <a:round/>
            <a:headEnd len="med" w="med" type="none"/>
            <a:tailEnd len="med" w="med" type="oval"/>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7" name="Shape 887"/>
        <p:cNvGrpSpPr/>
        <p:nvPr/>
      </p:nvGrpSpPr>
      <p:grpSpPr>
        <a:xfrm>
          <a:off x="0" y="0"/>
          <a:ext cx="0" cy="0"/>
          <a:chOff x="0" y="0"/>
          <a:chExt cx="0" cy="0"/>
        </a:xfrm>
      </p:grpSpPr>
      <p:sp>
        <p:nvSpPr>
          <p:cNvPr id="888" name="Google Shape;888;p54"/>
          <p:cNvSpPr/>
          <p:nvPr/>
        </p:nvSpPr>
        <p:spPr>
          <a:xfrm>
            <a:off x="4689025" y="1097900"/>
            <a:ext cx="2489400" cy="24894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4"/>
          <p:cNvSpPr/>
          <p:nvPr/>
        </p:nvSpPr>
        <p:spPr>
          <a:xfrm>
            <a:off x="1965575" y="1097900"/>
            <a:ext cx="2489400" cy="24894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4"/>
          <p:cNvSpPr txBox="1"/>
          <p:nvPr>
            <p:ph type="title"/>
          </p:nvPr>
        </p:nvSpPr>
        <p:spPr>
          <a:xfrm>
            <a:off x="713400" y="445025"/>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891" name="Google Shape;891;p54"/>
          <p:cNvSpPr txBox="1"/>
          <p:nvPr>
            <p:ph idx="1" type="subTitle"/>
          </p:nvPr>
        </p:nvSpPr>
        <p:spPr>
          <a:xfrm>
            <a:off x="2077786" y="3576700"/>
            <a:ext cx="2265000" cy="4617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AWESOME ANNA</a:t>
            </a:r>
            <a:endParaRPr/>
          </a:p>
        </p:txBody>
      </p:sp>
      <p:sp>
        <p:nvSpPr>
          <p:cNvPr id="892" name="Google Shape;892;p54"/>
          <p:cNvSpPr txBox="1"/>
          <p:nvPr>
            <p:ph idx="2" type="subTitle"/>
          </p:nvPr>
        </p:nvSpPr>
        <p:spPr>
          <a:xfrm>
            <a:off x="2077800" y="3927000"/>
            <a:ext cx="22650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explain more about this person here</a:t>
            </a:r>
            <a:endParaRPr/>
          </a:p>
        </p:txBody>
      </p:sp>
      <p:sp>
        <p:nvSpPr>
          <p:cNvPr id="893" name="Google Shape;893;p54"/>
          <p:cNvSpPr txBox="1"/>
          <p:nvPr>
            <p:ph idx="3" type="subTitle"/>
          </p:nvPr>
        </p:nvSpPr>
        <p:spPr>
          <a:xfrm>
            <a:off x="4801224" y="3576700"/>
            <a:ext cx="2265000" cy="4617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CREATIVE CORREY</a:t>
            </a:r>
            <a:endParaRPr/>
          </a:p>
        </p:txBody>
      </p:sp>
      <p:sp>
        <p:nvSpPr>
          <p:cNvPr id="894" name="Google Shape;894;p54"/>
          <p:cNvSpPr txBox="1"/>
          <p:nvPr>
            <p:ph idx="4" type="subTitle"/>
          </p:nvPr>
        </p:nvSpPr>
        <p:spPr>
          <a:xfrm>
            <a:off x="4801232" y="3927000"/>
            <a:ext cx="22650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explain more about this person here</a:t>
            </a:r>
            <a:endParaRPr/>
          </a:p>
        </p:txBody>
      </p:sp>
      <p:pic>
        <p:nvPicPr>
          <p:cNvPr id="895" name="Google Shape;895;p54"/>
          <p:cNvPicPr preferRelativeResize="0"/>
          <p:nvPr/>
        </p:nvPicPr>
        <p:blipFill>
          <a:blip r:embed="rId3">
            <a:alphaModFix/>
          </a:blip>
          <a:stretch>
            <a:fillRect/>
          </a:stretch>
        </p:blipFill>
        <p:spPr>
          <a:xfrm>
            <a:off x="2323800" y="1456100"/>
            <a:ext cx="1773000" cy="1773000"/>
          </a:xfrm>
          <a:prstGeom prst="snip2DiagRect">
            <a:avLst>
              <a:gd fmla="val 0" name="adj1"/>
              <a:gd fmla="val 16667" name="adj2"/>
            </a:avLst>
          </a:prstGeom>
          <a:noFill/>
          <a:ln cap="flat" cmpd="sng" w="9525">
            <a:solidFill>
              <a:schemeClr val="accent2"/>
            </a:solidFill>
            <a:prstDash val="solid"/>
            <a:round/>
            <a:headEnd len="sm" w="sm" type="none"/>
            <a:tailEnd len="sm" w="sm" type="none"/>
          </a:ln>
        </p:spPr>
      </p:pic>
      <p:pic>
        <p:nvPicPr>
          <p:cNvPr id="896" name="Google Shape;896;p54"/>
          <p:cNvPicPr preferRelativeResize="0"/>
          <p:nvPr/>
        </p:nvPicPr>
        <p:blipFill>
          <a:blip r:embed="rId4">
            <a:alphaModFix/>
          </a:blip>
          <a:stretch>
            <a:fillRect/>
          </a:stretch>
        </p:blipFill>
        <p:spPr>
          <a:xfrm>
            <a:off x="5047225" y="1456110"/>
            <a:ext cx="1773000" cy="1773000"/>
          </a:xfrm>
          <a:prstGeom prst="snip2DiagRect">
            <a:avLst>
              <a:gd fmla="val 0" name="adj1"/>
              <a:gd fmla="val 16667" name="adj2"/>
            </a:avLst>
          </a:prstGeom>
          <a:noFill/>
          <a:ln cap="flat" cmpd="sng" w="9525">
            <a:solidFill>
              <a:schemeClr val="accent2"/>
            </a:solidFill>
            <a:prstDash val="solid"/>
            <a:round/>
            <a:headEnd len="sm" w="sm" type="none"/>
            <a:tailEnd len="sm" w="sm" type="none"/>
          </a:ln>
        </p:spPr>
      </p:pic>
      <p:grpSp>
        <p:nvGrpSpPr>
          <p:cNvPr id="897" name="Google Shape;897;p54"/>
          <p:cNvGrpSpPr/>
          <p:nvPr/>
        </p:nvGrpSpPr>
        <p:grpSpPr>
          <a:xfrm rot="-5400000">
            <a:off x="-845075" y="3137075"/>
            <a:ext cx="2840775" cy="1210176"/>
            <a:chOff x="-363475" y="-836226"/>
            <a:chExt cx="2840775" cy="1210176"/>
          </a:xfrm>
        </p:grpSpPr>
        <p:cxnSp>
          <p:nvCxnSpPr>
            <p:cNvPr id="898" name="Google Shape;898;p54"/>
            <p:cNvCxnSpPr/>
            <p:nvPr/>
          </p:nvCxnSpPr>
          <p:spPr>
            <a:xfrm flipH="1" rot="-5400000">
              <a:off x="-363475" y="-836226"/>
              <a:ext cx="1206600" cy="1206600"/>
            </a:xfrm>
            <a:prstGeom prst="straightConnector1">
              <a:avLst/>
            </a:prstGeom>
            <a:noFill/>
            <a:ln cap="flat" cmpd="sng" w="9525">
              <a:solidFill>
                <a:schemeClr val="accent2"/>
              </a:solidFill>
              <a:prstDash val="solid"/>
              <a:round/>
              <a:headEnd len="med" w="med" type="none"/>
              <a:tailEnd len="med" w="med" type="none"/>
            </a:ln>
          </p:spPr>
        </p:cxnSp>
        <p:cxnSp>
          <p:nvCxnSpPr>
            <p:cNvPr id="899" name="Google Shape;899;p54"/>
            <p:cNvCxnSpPr/>
            <p:nvPr/>
          </p:nvCxnSpPr>
          <p:spPr>
            <a:xfrm rot="10800000">
              <a:off x="1658450" y="-444900"/>
              <a:ext cx="0" cy="1637700"/>
            </a:xfrm>
            <a:prstGeom prst="straightConnector1">
              <a:avLst/>
            </a:prstGeom>
            <a:noFill/>
            <a:ln cap="flat" cmpd="sng" w="9525">
              <a:solidFill>
                <a:schemeClr val="accent2"/>
              </a:solidFill>
              <a:prstDash val="solid"/>
              <a:round/>
              <a:headEnd len="med" w="med" type="none"/>
              <a:tailEnd len="med" w="med" type="oval"/>
            </a:ln>
          </p:spPr>
        </p:cxnSp>
      </p:grpSp>
      <p:grpSp>
        <p:nvGrpSpPr>
          <p:cNvPr id="900" name="Google Shape;900;p54"/>
          <p:cNvGrpSpPr/>
          <p:nvPr/>
        </p:nvGrpSpPr>
        <p:grpSpPr>
          <a:xfrm rot="5400000">
            <a:off x="7118525" y="815300"/>
            <a:ext cx="2840775" cy="1210176"/>
            <a:chOff x="-363475" y="-836226"/>
            <a:chExt cx="2840775" cy="1210176"/>
          </a:xfrm>
        </p:grpSpPr>
        <p:cxnSp>
          <p:nvCxnSpPr>
            <p:cNvPr id="901" name="Google Shape;901;p54"/>
            <p:cNvCxnSpPr/>
            <p:nvPr/>
          </p:nvCxnSpPr>
          <p:spPr>
            <a:xfrm flipH="1" rot="-5400000">
              <a:off x="-363475" y="-836226"/>
              <a:ext cx="1206600" cy="1206600"/>
            </a:xfrm>
            <a:prstGeom prst="straightConnector1">
              <a:avLst/>
            </a:prstGeom>
            <a:noFill/>
            <a:ln cap="flat" cmpd="sng" w="9525">
              <a:solidFill>
                <a:schemeClr val="accent2"/>
              </a:solidFill>
              <a:prstDash val="solid"/>
              <a:round/>
              <a:headEnd len="med" w="med" type="none"/>
              <a:tailEnd len="med" w="med" type="none"/>
            </a:ln>
          </p:spPr>
        </p:cxnSp>
        <p:cxnSp>
          <p:nvCxnSpPr>
            <p:cNvPr id="902" name="Google Shape;902;p54"/>
            <p:cNvCxnSpPr/>
            <p:nvPr/>
          </p:nvCxnSpPr>
          <p:spPr>
            <a:xfrm rot="10800000">
              <a:off x="1658450" y="-444900"/>
              <a:ext cx="0" cy="1637700"/>
            </a:xfrm>
            <a:prstGeom prst="straightConnector1">
              <a:avLst/>
            </a:prstGeom>
            <a:noFill/>
            <a:ln cap="flat" cmpd="sng" w="9525">
              <a:solidFill>
                <a:schemeClr val="accent2"/>
              </a:solidFill>
              <a:prstDash val="solid"/>
              <a:round/>
              <a:headEnd len="med" w="med" type="none"/>
              <a:tailEnd len="med" w="med" type="oval"/>
            </a:ln>
          </p:spPr>
        </p:cxnSp>
      </p:grpSp>
      <p:sp>
        <p:nvSpPr>
          <p:cNvPr id="903" name="Google Shape;903;p54"/>
          <p:cNvSpPr/>
          <p:nvPr/>
        </p:nvSpPr>
        <p:spPr>
          <a:xfrm>
            <a:off x="5672125" y="1390650"/>
            <a:ext cx="1279800" cy="1257300"/>
          </a:xfrm>
          <a:prstGeom prst="snip2DiagRect">
            <a:avLst>
              <a:gd fmla="val 0" name="adj1"/>
              <a:gd fmla="val 20386"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4"/>
          <p:cNvSpPr/>
          <p:nvPr/>
        </p:nvSpPr>
        <p:spPr>
          <a:xfrm>
            <a:off x="1552475" y="2168563"/>
            <a:ext cx="1279800" cy="1257300"/>
          </a:xfrm>
          <a:prstGeom prst="snip2DiagRect">
            <a:avLst>
              <a:gd fmla="val 0" name="adj1"/>
              <a:gd fmla="val 20386"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 name="Google Shape;905;p54"/>
          <p:cNvGrpSpPr/>
          <p:nvPr/>
        </p:nvGrpSpPr>
        <p:grpSpPr>
          <a:xfrm>
            <a:off x="7443350" y="3425863"/>
            <a:ext cx="987245" cy="256500"/>
            <a:chOff x="713275" y="4065425"/>
            <a:chExt cx="987245" cy="256500"/>
          </a:xfrm>
        </p:grpSpPr>
        <p:sp>
          <p:nvSpPr>
            <p:cNvPr id="906" name="Google Shape;906;p54"/>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4"/>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4"/>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 name="Google Shape;909;p54"/>
          <p:cNvGrpSpPr/>
          <p:nvPr/>
        </p:nvGrpSpPr>
        <p:grpSpPr>
          <a:xfrm>
            <a:off x="713400" y="1302463"/>
            <a:ext cx="987245" cy="256500"/>
            <a:chOff x="713275" y="4065425"/>
            <a:chExt cx="987245" cy="256500"/>
          </a:xfrm>
        </p:grpSpPr>
        <p:sp>
          <p:nvSpPr>
            <p:cNvPr id="910" name="Google Shape;910;p54"/>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4"/>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4"/>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6" name="Shape 916"/>
        <p:cNvGrpSpPr/>
        <p:nvPr/>
      </p:nvGrpSpPr>
      <p:grpSpPr>
        <a:xfrm>
          <a:off x="0" y="0"/>
          <a:ext cx="0" cy="0"/>
          <a:chOff x="0" y="0"/>
          <a:chExt cx="0" cy="0"/>
        </a:xfrm>
      </p:grpSpPr>
      <p:sp>
        <p:nvSpPr>
          <p:cNvPr id="917" name="Google Shape;917;p55"/>
          <p:cNvSpPr/>
          <p:nvPr/>
        </p:nvSpPr>
        <p:spPr>
          <a:xfrm>
            <a:off x="6743700" y="3296750"/>
            <a:ext cx="2098500" cy="1395900"/>
          </a:xfrm>
          <a:prstGeom prst="snip2DiagRect">
            <a:avLst>
              <a:gd fmla="val 0" name="adj1"/>
              <a:gd fmla="val 16376" name="adj2"/>
            </a:avLst>
          </a:prstGeom>
          <a:solidFill>
            <a:srgbClr val="030325">
              <a:alpha val="31279"/>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5"/>
          <p:cNvSpPr/>
          <p:nvPr/>
        </p:nvSpPr>
        <p:spPr>
          <a:xfrm>
            <a:off x="3924300" y="450850"/>
            <a:ext cx="2098500" cy="1395900"/>
          </a:xfrm>
          <a:prstGeom prst="snip2DiagRect">
            <a:avLst>
              <a:gd fmla="val 0" name="adj1"/>
              <a:gd fmla="val 16376" name="adj2"/>
            </a:avLst>
          </a:prstGeom>
          <a:solidFill>
            <a:srgbClr val="030325">
              <a:alpha val="31279"/>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19" name="Google Shape;919;p55"/>
          <p:cNvPicPr preferRelativeResize="0"/>
          <p:nvPr/>
        </p:nvPicPr>
        <p:blipFill rotWithShape="1">
          <a:blip r:embed="rId3">
            <a:alphaModFix/>
          </a:blip>
          <a:srcRect b="0" l="0" r="0" t="9074"/>
          <a:stretch/>
        </p:blipFill>
        <p:spPr>
          <a:xfrm>
            <a:off x="4630475" y="1165438"/>
            <a:ext cx="3711300" cy="2319900"/>
          </a:xfrm>
          <a:prstGeom prst="rect">
            <a:avLst/>
          </a:prstGeom>
          <a:noFill/>
          <a:ln>
            <a:noFill/>
          </a:ln>
        </p:spPr>
      </p:pic>
      <p:sp>
        <p:nvSpPr>
          <p:cNvPr id="920" name="Google Shape;920;p55"/>
          <p:cNvSpPr txBox="1"/>
          <p:nvPr>
            <p:ph type="title"/>
          </p:nvPr>
        </p:nvSpPr>
        <p:spPr>
          <a:xfrm>
            <a:off x="713400" y="1679100"/>
            <a:ext cx="3153600" cy="61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DESKTOP SOFTWARE</a:t>
            </a:r>
            <a:endParaRPr/>
          </a:p>
        </p:txBody>
      </p:sp>
      <p:sp>
        <p:nvSpPr>
          <p:cNvPr id="921" name="Google Shape;921;p55"/>
          <p:cNvSpPr txBox="1"/>
          <p:nvPr>
            <p:ph idx="1" type="subTitle"/>
          </p:nvPr>
        </p:nvSpPr>
        <p:spPr>
          <a:xfrm>
            <a:off x="713401" y="2294701"/>
            <a:ext cx="3153600" cy="1169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replace the image on the screen with your own work. Right-click on it and then choose "Replace image" so you can add yours</a:t>
            </a:r>
            <a:endParaRPr/>
          </a:p>
        </p:txBody>
      </p:sp>
      <p:grpSp>
        <p:nvGrpSpPr>
          <p:cNvPr id="922" name="Google Shape;922;p55"/>
          <p:cNvGrpSpPr/>
          <p:nvPr/>
        </p:nvGrpSpPr>
        <p:grpSpPr>
          <a:xfrm>
            <a:off x="4539559" y="1097148"/>
            <a:ext cx="3891167" cy="2949220"/>
            <a:chOff x="713409" y="1097136"/>
            <a:chExt cx="3891167" cy="2949220"/>
          </a:xfrm>
        </p:grpSpPr>
        <p:sp>
          <p:nvSpPr>
            <p:cNvPr id="923" name="Google Shape;923;p55"/>
            <p:cNvSpPr/>
            <p:nvPr/>
          </p:nvSpPr>
          <p:spPr>
            <a:xfrm>
              <a:off x="2243875" y="3527623"/>
              <a:ext cx="830099" cy="518714"/>
            </a:xfrm>
            <a:custGeom>
              <a:rect b="b" l="l" r="r" t="t"/>
              <a:pathLst>
                <a:path extrusionOk="0" h="4194" w="7199">
                  <a:moveTo>
                    <a:pt x="1" y="1"/>
                  </a:moveTo>
                  <a:lnTo>
                    <a:pt x="1" y="4194"/>
                  </a:lnTo>
                  <a:lnTo>
                    <a:pt x="7198" y="4194"/>
                  </a:lnTo>
                  <a:lnTo>
                    <a:pt x="71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5"/>
            <p:cNvSpPr/>
            <p:nvPr/>
          </p:nvSpPr>
          <p:spPr>
            <a:xfrm>
              <a:off x="2006583" y="4003807"/>
              <a:ext cx="1305742" cy="42548"/>
            </a:xfrm>
            <a:custGeom>
              <a:rect b="b" l="l" r="r" t="t"/>
              <a:pathLst>
                <a:path extrusionOk="0" h="369" w="11324">
                  <a:moveTo>
                    <a:pt x="67" y="0"/>
                  </a:moveTo>
                  <a:cubicBezTo>
                    <a:pt x="25" y="0"/>
                    <a:pt x="0" y="34"/>
                    <a:pt x="0" y="67"/>
                  </a:cubicBezTo>
                  <a:lnTo>
                    <a:pt x="0" y="293"/>
                  </a:lnTo>
                  <a:cubicBezTo>
                    <a:pt x="0" y="335"/>
                    <a:pt x="25" y="369"/>
                    <a:pt x="67" y="369"/>
                  </a:cubicBezTo>
                  <a:lnTo>
                    <a:pt x="11248" y="369"/>
                  </a:lnTo>
                  <a:cubicBezTo>
                    <a:pt x="11290" y="369"/>
                    <a:pt x="11324" y="335"/>
                    <a:pt x="11324" y="293"/>
                  </a:cubicBezTo>
                  <a:lnTo>
                    <a:pt x="11324" y="67"/>
                  </a:lnTo>
                  <a:cubicBezTo>
                    <a:pt x="11324" y="34"/>
                    <a:pt x="11290" y="0"/>
                    <a:pt x="112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5"/>
            <p:cNvSpPr/>
            <p:nvPr/>
          </p:nvSpPr>
          <p:spPr>
            <a:xfrm>
              <a:off x="713409" y="1097136"/>
              <a:ext cx="3891167" cy="2465736"/>
            </a:xfrm>
            <a:custGeom>
              <a:rect b="b" l="l" r="r" t="t"/>
              <a:pathLst>
                <a:path extrusionOk="0" h="21384" w="33746">
                  <a:moveTo>
                    <a:pt x="32548" y="1021"/>
                  </a:moveTo>
                  <a:lnTo>
                    <a:pt x="32548" y="20362"/>
                  </a:lnTo>
                  <a:lnTo>
                    <a:pt x="1197" y="20362"/>
                  </a:lnTo>
                  <a:lnTo>
                    <a:pt x="1197" y="1021"/>
                  </a:lnTo>
                  <a:close/>
                  <a:moveTo>
                    <a:pt x="477" y="0"/>
                  </a:moveTo>
                  <a:cubicBezTo>
                    <a:pt x="210" y="0"/>
                    <a:pt x="0" y="209"/>
                    <a:pt x="0" y="477"/>
                  </a:cubicBezTo>
                  <a:lnTo>
                    <a:pt x="0" y="20906"/>
                  </a:lnTo>
                  <a:cubicBezTo>
                    <a:pt x="0" y="21174"/>
                    <a:pt x="218" y="21384"/>
                    <a:pt x="477" y="21384"/>
                  </a:cubicBezTo>
                  <a:lnTo>
                    <a:pt x="33268" y="21384"/>
                  </a:lnTo>
                  <a:cubicBezTo>
                    <a:pt x="33536" y="21384"/>
                    <a:pt x="33745" y="21166"/>
                    <a:pt x="33745" y="20906"/>
                  </a:cubicBezTo>
                  <a:lnTo>
                    <a:pt x="33745" y="477"/>
                  </a:lnTo>
                  <a:cubicBezTo>
                    <a:pt x="33745" y="209"/>
                    <a:pt x="33536" y="0"/>
                    <a:pt x="332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55"/>
          <p:cNvGrpSpPr/>
          <p:nvPr/>
        </p:nvGrpSpPr>
        <p:grpSpPr>
          <a:xfrm>
            <a:off x="713400" y="1020538"/>
            <a:ext cx="987245" cy="256500"/>
            <a:chOff x="713275" y="4065425"/>
            <a:chExt cx="987245" cy="256500"/>
          </a:xfrm>
        </p:grpSpPr>
        <p:sp>
          <p:nvSpPr>
            <p:cNvPr id="927" name="Google Shape;927;p55"/>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5"/>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5"/>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55"/>
          <p:cNvGrpSpPr/>
          <p:nvPr/>
        </p:nvGrpSpPr>
        <p:grpSpPr>
          <a:xfrm rot="10800000">
            <a:off x="714325" y="3933325"/>
            <a:ext cx="4215075" cy="1210176"/>
            <a:chOff x="-363475" y="-836226"/>
            <a:chExt cx="4215075" cy="1210176"/>
          </a:xfrm>
        </p:grpSpPr>
        <p:cxnSp>
          <p:nvCxnSpPr>
            <p:cNvPr id="931" name="Google Shape;931;p55"/>
            <p:cNvCxnSpPr/>
            <p:nvPr/>
          </p:nvCxnSpPr>
          <p:spPr>
            <a:xfrm flipH="1" rot="-5400000">
              <a:off x="-363475" y="-836226"/>
              <a:ext cx="1206600" cy="1206600"/>
            </a:xfrm>
            <a:prstGeom prst="straightConnector1">
              <a:avLst/>
            </a:prstGeom>
            <a:noFill/>
            <a:ln cap="flat" cmpd="sng" w="9525">
              <a:solidFill>
                <a:schemeClr val="accent2"/>
              </a:solidFill>
              <a:prstDash val="solid"/>
              <a:round/>
              <a:headEnd len="med" w="med" type="none"/>
              <a:tailEnd len="med" w="med" type="none"/>
            </a:ln>
          </p:spPr>
        </p:cxnSp>
        <p:cxnSp>
          <p:nvCxnSpPr>
            <p:cNvPr id="932" name="Google Shape;932;p55"/>
            <p:cNvCxnSpPr/>
            <p:nvPr/>
          </p:nvCxnSpPr>
          <p:spPr>
            <a:xfrm>
              <a:off x="839600" y="373950"/>
              <a:ext cx="3012000" cy="0"/>
            </a:xfrm>
            <a:prstGeom prst="straightConnector1">
              <a:avLst/>
            </a:prstGeom>
            <a:noFill/>
            <a:ln cap="flat" cmpd="sng" w="9525">
              <a:solidFill>
                <a:schemeClr val="accent2"/>
              </a:solidFill>
              <a:prstDash val="solid"/>
              <a:round/>
              <a:headEnd len="med" w="med" type="none"/>
              <a:tailEnd len="med" w="med" type="oval"/>
            </a:ln>
          </p:spPr>
        </p:cxnSp>
      </p:grpSp>
      <p:grpSp>
        <p:nvGrpSpPr>
          <p:cNvPr id="933" name="Google Shape;933;p55"/>
          <p:cNvGrpSpPr/>
          <p:nvPr/>
        </p:nvGrpSpPr>
        <p:grpSpPr>
          <a:xfrm>
            <a:off x="7780950" y="411113"/>
            <a:ext cx="987245" cy="256500"/>
            <a:chOff x="713275" y="4065425"/>
            <a:chExt cx="987245" cy="256500"/>
          </a:xfrm>
        </p:grpSpPr>
        <p:sp>
          <p:nvSpPr>
            <p:cNvPr id="934" name="Google Shape;934;p55"/>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5"/>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5"/>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0" name="Shape 940"/>
        <p:cNvGrpSpPr/>
        <p:nvPr/>
      </p:nvGrpSpPr>
      <p:grpSpPr>
        <a:xfrm>
          <a:off x="0" y="0"/>
          <a:ext cx="0" cy="0"/>
          <a:chOff x="0" y="0"/>
          <a:chExt cx="0" cy="0"/>
        </a:xfrm>
      </p:grpSpPr>
      <p:sp>
        <p:nvSpPr>
          <p:cNvPr id="941" name="Google Shape;941;p56"/>
          <p:cNvSpPr/>
          <p:nvPr/>
        </p:nvSpPr>
        <p:spPr>
          <a:xfrm>
            <a:off x="1952625" y="-57150"/>
            <a:ext cx="5238900" cy="3343200"/>
          </a:xfrm>
          <a:prstGeom prst="snip2DiagRect">
            <a:avLst>
              <a:gd fmla="val 0" name="adj1"/>
              <a:gd fmla="val 16667" name="adj2"/>
            </a:avLst>
          </a:prstGeom>
          <a:solidFill>
            <a:srgbClr val="030325">
              <a:alpha val="31279"/>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6"/>
          <p:cNvSpPr/>
          <p:nvPr/>
        </p:nvSpPr>
        <p:spPr>
          <a:xfrm>
            <a:off x="3990825" y="2709675"/>
            <a:ext cx="1162500" cy="11625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6"/>
          <p:cNvSpPr/>
          <p:nvPr/>
        </p:nvSpPr>
        <p:spPr>
          <a:xfrm>
            <a:off x="4790850" y="2709675"/>
            <a:ext cx="1162500" cy="11625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6"/>
          <p:cNvSpPr/>
          <p:nvPr/>
        </p:nvSpPr>
        <p:spPr>
          <a:xfrm>
            <a:off x="3190675" y="2709675"/>
            <a:ext cx="1162500" cy="11625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6"/>
          <p:cNvSpPr/>
          <p:nvPr/>
        </p:nvSpPr>
        <p:spPr>
          <a:xfrm>
            <a:off x="3420300" y="2960754"/>
            <a:ext cx="703200" cy="660300"/>
          </a:xfrm>
          <a:prstGeom prst="snip2DiagRect">
            <a:avLst>
              <a:gd fmla="val 0" name="adj1"/>
              <a:gd fmla="val 23043"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6"/>
          <p:cNvSpPr/>
          <p:nvPr/>
        </p:nvSpPr>
        <p:spPr>
          <a:xfrm>
            <a:off x="4220400" y="2960754"/>
            <a:ext cx="703200" cy="660300"/>
          </a:xfrm>
          <a:prstGeom prst="snip2DiagRect">
            <a:avLst>
              <a:gd fmla="val 0" name="adj1"/>
              <a:gd fmla="val 23043"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6"/>
          <p:cNvSpPr/>
          <p:nvPr/>
        </p:nvSpPr>
        <p:spPr>
          <a:xfrm>
            <a:off x="5020500" y="2960754"/>
            <a:ext cx="703200" cy="660300"/>
          </a:xfrm>
          <a:prstGeom prst="snip2DiagRect">
            <a:avLst>
              <a:gd fmla="val 0" name="adj1"/>
              <a:gd fmla="val 23043"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6"/>
          <p:cNvSpPr txBox="1"/>
          <p:nvPr>
            <p:ph type="title"/>
          </p:nvPr>
        </p:nvSpPr>
        <p:spPr>
          <a:xfrm>
            <a:off x="2362200" y="539575"/>
            <a:ext cx="4419600" cy="9543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a:t>THANK YOU!</a:t>
            </a:r>
            <a:endParaRPr/>
          </a:p>
        </p:txBody>
      </p:sp>
      <p:sp>
        <p:nvSpPr>
          <p:cNvPr id="949" name="Google Shape;949;p56"/>
          <p:cNvSpPr txBox="1"/>
          <p:nvPr>
            <p:ph idx="1" type="subTitle"/>
          </p:nvPr>
        </p:nvSpPr>
        <p:spPr>
          <a:xfrm>
            <a:off x="2362200" y="1381000"/>
            <a:ext cx="4419600" cy="4617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DOES ANYONE HAVE ANY QUESTIONS?</a:t>
            </a:r>
            <a:endParaRPr/>
          </a:p>
        </p:txBody>
      </p:sp>
      <p:sp>
        <p:nvSpPr>
          <p:cNvPr id="950" name="Google Shape;950;p56"/>
          <p:cNvSpPr txBox="1"/>
          <p:nvPr>
            <p:ph idx="2" type="subTitle"/>
          </p:nvPr>
        </p:nvSpPr>
        <p:spPr>
          <a:xfrm>
            <a:off x="2362200" y="1890975"/>
            <a:ext cx="4419600" cy="9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youremail@freepik.com </a:t>
            </a:r>
            <a:endParaRPr/>
          </a:p>
          <a:p>
            <a:pPr indent="0" lvl="0" marL="0" rtl="0" algn="ctr">
              <a:spcBef>
                <a:spcPts val="0"/>
              </a:spcBef>
              <a:spcAft>
                <a:spcPts val="0"/>
              </a:spcAft>
              <a:buClr>
                <a:schemeClr val="dk1"/>
              </a:buClr>
              <a:buSzPts val="1100"/>
              <a:buFont typeface="Arial"/>
              <a:buNone/>
            </a:pPr>
            <a:r>
              <a:rPr lang="en"/>
              <a:t>+91 620 421 838 </a:t>
            </a:r>
            <a:endParaRPr/>
          </a:p>
          <a:p>
            <a:pPr indent="0" lvl="0" marL="0" rtl="0" algn="ctr">
              <a:spcBef>
                <a:spcPts val="0"/>
              </a:spcBef>
              <a:spcAft>
                <a:spcPts val="0"/>
              </a:spcAft>
              <a:buNone/>
            </a:pPr>
            <a:r>
              <a:rPr lang="en"/>
              <a:t>yourcompany.com</a:t>
            </a:r>
            <a:endParaRPr/>
          </a:p>
        </p:txBody>
      </p:sp>
      <p:sp>
        <p:nvSpPr>
          <p:cNvPr id="951" name="Google Shape;951;p56"/>
          <p:cNvSpPr txBox="1"/>
          <p:nvPr/>
        </p:nvSpPr>
        <p:spPr>
          <a:xfrm>
            <a:off x="1743000" y="3767425"/>
            <a:ext cx="5658000" cy="369300"/>
          </a:xfrm>
          <a:prstGeom prst="rect">
            <a:avLst/>
          </a:prstGeom>
          <a:noFill/>
          <a:ln>
            <a:noFill/>
          </a:ln>
        </p:spPr>
        <p:txBody>
          <a:bodyPr anchorCtr="0" anchor="t" bIns="91425" lIns="91425" spcFirstLastPara="1" rIns="91425" wrap="square" tIns="91425">
            <a:spAutoFit/>
          </a:bodyPr>
          <a:lstStyle/>
          <a:p>
            <a:pPr indent="0" lvl="0" marL="0" rtl="0" algn="ctr">
              <a:spcBef>
                <a:spcPts val="300"/>
              </a:spcBef>
              <a:spcAft>
                <a:spcPts val="0"/>
              </a:spcAft>
              <a:buNone/>
            </a:pPr>
            <a:r>
              <a:rPr lang="en" sz="1200">
                <a:solidFill>
                  <a:schemeClr val="lt1"/>
                </a:solidFill>
                <a:latin typeface="Abel"/>
                <a:ea typeface="Abel"/>
                <a:cs typeface="Abel"/>
                <a:sym typeface="Abel"/>
              </a:rPr>
              <a:t>Please keep this slide for attribution</a:t>
            </a:r>
            <a:endParaRPr sz="1200">
              <a:solidFill>
                <a:schemeClr val="lt1"/>
              </a:solidFill>
              <a:latin typeface="Abel"/>
              <a:ea typeface="Abel"/>
              <a:cs typeface="Abel"/>
              <a:sym typeface="Abel"/>
            </a:endParaRPr>
          </a:p>
        </p:txBody>
      </p:sp>
      <p:grpSp>
        <p:nvGrpSpPr>
          <p:cNvPr id="952" name="Google Shape;952;p56"/>
          <p:cNvGrpSpPr/>
          <p:nvPr/>
        </p:nvGrpSpPr>
        <p:grpSpPr>
          <a:xfrm>
            <a:off x="5153236" y="3072155"/>
            <a:ext cx="437728" cy="437498"/>
            <a:chOff x="7257760" y="2528900"/>
            <a:chExt cx="437728" cy="437498"/>
          </a:xfrm>
        </p:grpSpPr>
        <p:sp>
          <p:nvSpPr>
            <p:cNvPr id="953" name="Google Shape;953;p56"/>
            <p:cNvSpPr/>
            <p:nvPr/>
          </p:nvSpPr>
          <p:spPr>
            <a:xfrm>
              <a:off x="7370273" y="2659335"/>
              <a:ext cx="211341" cy="176073"/>
            </a:xfrm>
            <a:custGeom>
              <a:rect b="b" l="l" r="r" t="t"/>
              <a:pathLst>
                <a:path extrusionOk="0" h="9186" w="11026">
                  <a:moveTo>
                    <a:pt x="7566" y="480"/>
                  </a:moveTo>
                  <a:cubicBezTo>
                    <a:pt x="7832" y="480"/>
                    <a:pt x="8088" y="529"/>
                    <a:pt x="8335" y="625"/>
                  </a:cubicBezTo>
                  <a:cubicBezTo>
                    <a:pt x="8525" y="708"/>
                    <a:pt x="8704" y="816"/>
                    <a:pt x="8882" y="958"/>
                  </a:cubicBezTo>
                  <a:cubicBezTo>
                    <a:pt x="8894" y="994"/>
                    <a:pt x="8930" y="1018"/>
                    <a:pt x="8966" y="1066"/>
                  </a:cubicBezTo>
                  <a:cubicBezTo>
                    <a:pt x="9029" y="1138"/>
                    <a:pt x="9114" y="1169"/>
                    <a:pt x="9193" y="1169"/>
                  </a:cubicBezTo>
                  <a:cubicBezTo>
                    <a:pt x="9217" y="1169"/>
                    <a:pt x="9241" y="1166"/>
                    <a:pt x="9263" y="1161"/>
                  </a:cubicBezTo>
                  <a:cubicBezTo>
                    <a:pt x="9561" y="1078"/>
                    <a:pt x="9847" y="994"/>
                    <a:pt x="10120" y="875"/>
                  </a:cubicBezTo>
                  <a:lnTo>
                    <a:pt x="10120" y="875"/>
                  </a:lnTo>
                  <a:cubicBezTo>
                    <a:pt x="10085" y="923"/>
                    <a:pt x="10037" y="958"/>
                    <a:pt x="10013" y="1006"/>
                  </a:cubicBezTo>
                  <a:cubicBezTo>
                    <a:pt x="9739" y="1351"/>
                    <a:pt x="9644" y="1399"/>
                    <a:pt x="9620" y="1399"/>
                  </a:cubicBezTo>
                  <a:cubicBezTo>
                    <a:pt x="9501" y="1411"/>
                    <a:pt x="9430" y="1530"/>
                    <a:pt x="9442" y="1649"/>
                  </a:cubicBezTo>
                  <a:cubicBezTo>
                    <a:pt x="9464" y="1759"/>
                    <a:pt x="9568" y="1829"/>
                    <a:pt x="9678" y="1829"/>
                  </a:cubicBezTo>
                  <a:cubicBezTo>
                    <a:pt x="9686" y="1829"/>
                    <a:pt x="9695" y="1828"/>
                    <a:pt x="9704" y="1828"/>
                  </a:cubicBezTo>
                  <a:cubicBezTo>
                    <a:pt x="9894" y="1792"/>
                    <a:pt x="10085" y="1756"/>
                    <a:pt x="10251" y="1709"/>
                  </a:cubicBezTo>
                  <a:lnTo>
                    <a:pt x="10251" y="1709"/>
                  </a:lnTo>
                  <a:cubicBezTo>
                    <a:pt x="10085" y="1899"/>
                    <a:pt x="9918" y="2054"/>
                    <a:pt x="9739" y="2185"/>
                  </a:cubicBezTo>
                  <a:lnTo>
                    <a:pt x="9728" y="2197"/>
                  </a:lnTo>
                  <a:cubicBezTo>
                    <a:pt x="9668" y="2244"/>
                    <a:pt x="9537" y="2328"/>
                    <a:pt x="9537" y="2506"/>
                  </a:cubicBezTo>
                  <a:cubicBezTo>
                    <a:pt x="9537" y="4471"/>
                    <a:pt x="8989" y="6019"/>
                    <a:pt x="7882" y="7114"/>
                  </a:cubicBezTo>
                  <a:cubicBezTo>
                    <a:pt x="6800" y="8179"/>
                    <a:pt x="5295" y="8753"/>
                    <a:pt x="3703" y="8753"/>
                  </a:cubicBezTo>
                  <a:cubicBezTo>
                    <a:pt x="3106" y="8753"/>
                    <a:pt x="2497" y="8673"/>
                    <a:pt x="1893" y="8507"/>
                  </a:cubicBezTo>
                  <a:cubicBezTo>
                    <a:pt x="1608" y="8424"/>
                    <a:pt x="1310" y="8316"/>
                    <a:pt x="1024" y="8186"/>
                  </a:cubicBezTo>
                  <a:cubicBezTo>
                    <a:pt x="1441" y="8150"/>
                    <a:pt x="1858" y="8066"/>
                    <a:pt x="2215" y="7888"/>
                  </a:cubicBezTo>
                  <a:lnTo>
                    <a:pt x="2274" y="7864"/>
                  </a:lnTo>
                  <a:cubicBezTo>
                    <a:pt x="2762" y="7709"/>
                    <a:pt x="3286" y="7507"/>
                    <a:pt x="3513" y="7197"/>
                  </a:cubicBezTo>
                  <a:cubicBezTo>
                    <a:pt x="3524" y="7185"/>
                    <a:pt x="3536" y="7185"/>
                    <a:pt x="3536" y="7173"/>
                  </a:cubicBezTo>
                  <a:cubicBezTo>
                    <a:pt x="3584" y="7114"/>
                    <a:pt x="3596" y="7031"/>
                    <a:pt x="3572" y="6959"/>
                  </a:cubicBezTo>
                  <a:cubicBezTo>
                    <a:pt x="3536" y="6900"/>
                    <a:pt x="3477" y="6840"/>
                    <a:pt x="3405" y="6828"/>
                  </a:cubicBezTo>
                  <a:cubicBezTo>
                    <a:pt x="3346" y="6816"/>
                    <a:pt x="3286" y="6792"/>
                    <a:pt x="3239" y="6792"/>
                  </a:cubicBezTo>
                  <a:cubicBezTo>
                    <a:pt x="3215" y="6781"/>
                    <a:pt x="3191" y="6781"/>
                    <a:pt x="3167" y="6781"/>
                  </a:cubicBezTo>
                  <a:cubicBezTo>
                    <a:pt x="2584" y="6614"/>
                    <a:pt x="2024" y="6364"/>
                    <a:pt x="1691" y="5709"/>
                  </a:cubicBezTo>
                  <a:lnTo>
                    <a:pt x="1691" y="5709"/>
                  </a:lnTo>
                  <a:cubicBezTo>
                    <a:pt x="1750" y="5711"/>
                    <a:pt x="1803" y="5712"/>
                    <a:pt x="1851" y="5712"/>
                  </a:cubicBezTo>
                  <a:cubicBezTo>
                    <a:pt x="2075" y="5712"/>
                    <a:pt x="2195" y="5691"/>
                    <a:pt x="2322" y="5661"/>
                  </a:cubicBezTo>
                  <a:cubicBezTo>
                    <a:pt x="2417" y="5638"/>
                    <a:pt x="2500" y="5542"/>
                    <a:pt x="2500" y="5447"/>
                  </a:cubicBezTo>
                  <a:cubicBezTo>
                    <a:pt x="2500" y="5340"/>
                    <a:pt x="2417" y="5245"/>
                    <a:pt x="2322" y="5233"/>
                  </a:cubicBezTo>
                  <a:cubicBezTo>
                    <a:pt x="2239" y="5221"/>
                    <a:pt x="2167" y="5209"/>
                    <a:pt x="2084" y="5161"/>
                  </a:cubicBezTo>
                  <a:cubicBezTo>
                    <a:pt x="1441" y="4923"/>
                    <a:pt x="953" y="4292"/>
                    <a:pt x="846" y="3614"/>
                  </a:cubicBezTo>
                  <a:lnTo>
                    <a:pt x="846" y="3614"/>
                  </a:lnTo>
                  <a:cubicBezTo>
                    <a:pt x="1113" y="3713"/>
                    <a:pt x="1381" y="3762"/>
                    <a:pt x="1511" y="3762"/>
                  </a:cubicBezTo>
                  <a:cubicBezTo>
                    <a:pt x="1537" y="3762"/>
                    <a:pt x="1558" y="3760"/>
                    <a:pt x="1572" y="3756"/>
                  </a:cubicBezTo>
                  <a:cubicBezTo>
                    <a:pt x="1667" y="3745"/>
                    <a:pt x="1738" y="3685"/>
                    <a:pt x="1750" y="3602"/>
                  </a:cubicBezTo>
                  <a:cubicBezTo>
                    <a:pt x="1786" y="3518"/>
                    <a:pt x="1750" y="3435"/>
                    <a:pt x="1679" y="3375"/>
                  </a:cubicBezTo>
                  <a:cubicBezTo>
                    <a:pt x="1584" y="3316"/>
                    <a:pt x="1512" y="3244"/>
                    <a:pt x="1429" y="3149"/>
                  </a:cubicBezTo>
                  <a:cubicBezTo>
                    <a:pt x="917" y="2673"/>
                    <a:pt x="655" y="1697"/>
                    <a:pt x="976" y="994"/>
                  </a:cubicBezTo>
                  <a:lnTo>
                    <a:pt x="976" y="994"/>
                  </a:lnTo>
                  <a:cubicBezTo>
                    <a:pt x="2084" y="2173"/>
                    <a:pt x="3465" y="2852"/>
                    <a:pt x="5334" y="3137"/>
                  </a:cubicBezTo>
                  <a:cubicBezTo>
                    <a:pt x="5356" y="3140"/>
                    <a:pt x="5376" y="3141"/>
                    <a:pt x="5395" y="3141"/>
                  </a:cubicBezTo>
                  <a:cubicBezTo>
                    <a:pt x="5461" y="3141"/>
                    <a:pt x="5514" y="3124"/>
                    <a:pt x="5560" y="3078"/>
                  </a:cubicBezTo>
                  <a:cubicBezTo>
                    <a:pt x="5632" y="2983"/>
                    <a:pt x="5620" y="2887"/>
                    <a:pt x="5620" y="2840"/>
                  </a:cubicBezTo>
                  <a:cubicBezTo>
                    <a:pt x="5572" y="2530"/>
                    <a:pt x="5572" y="2256"/>
                    <a:pt x="5632" y="2018"/>
                  </a:cubicBezTo>
                  <a:cubicBezTo>
                    <a:pt x="5715" y="1732"/>
                    <a:pt x="5846" y="1470"/>
                    <a:pt x="6025" y="1244"/>
                  </a:cubicBezTo>
                  <a:cubicBezTo>
                    <a:pt x="6203" y="1018"/>
                    <a:pt x="6430" y="839"/>
                    <a:pt x="6680" y="708"/>
                  </a:cubicBezTo>
                  <a:cubicBezTo>
                    <a:pt x="6930" y="577"/>
                    <a:pt x="7203" y="506"/>
                    <a:pt x="7477" y="482"/>
                  </a:cubicBezTo>
                  <a:cubicBezTo>
                    <a:pt x="7507" y="481"/>
                    <a:pt x="7537" y="480"/>
                    <a:pt x="7566" y="480"/>
                  </a:cubicBezTo>
                  <a:close/>
                  <a:moveTo>
                    <a:pt x="7656" y="1"/>
                  </a:moveTo>
                  <a:cubicBezTo>
                    <a:pt x="7604" y="1"/>
                    <a:pt x="7553" y="3"/>
                    <a:pt x="7501" y="6"/>
                  </a:cubicBezTo>
                  <a:cubicBezTo>
                    <a:pt x="7156" y="42"/>
                    <a:pt x="6834" y="125"/>
                    <a:pt x="6513" y="292"/>
                  </a:cubicBezTo>
                  <a:cubicBezTo>
                    <a:pt x="6215" y="435"/>
                    <a:pt x="5941" y="661"/>
                    <a:pt x="5727" y="935"/>
                  </a:cubicBezTo>
                  <a:cubicBezTo>
                    <a:pt x="5501" y="1208"/>
                    <a:pt x="5346" y="1542"/>
                    <a:pt x="5251" y="1887"/>
                  </a:cubicBezTo>
                  <a:cubicBezTo>
                    <a:pt x="5191" y="2125"/>
                    <a:pt x="5179" y="2363"/>
                    <a:pt x="5191" y="2637"/>
                  </a:cubicBezTo>
                  <a:cubicBezTo>
                    <a:pt x="3477" y="2340"/>
                    <a:pt x="2203" y="1661"/>
                    <a:pt x="1203" y="530"/>
                  </a:cubicBezTo>
                  <a:cubicBezTo>
                    <a:pt x="1180" y="507"/>
                    <a:pt x="1093" y="410"/>
                    <a:pt x="973" y="410"/>
                  </a:cubicBezTo>
                  <a:cubicBezTo>
                    <a:pt x="966" y="410"/>
                    <a:pt x="960" y="410"/>
                    <a:pt x="953" y="411"/>
                  </a:cubicBezTo>
                  <a:cubicBezTo>
                    <a:pt x="857" y="423"/>
                    <a:pt x="786" y="470"/>
                    <a:pt x="726" y="554"/>
                  </a:cubicBezTo>
                  <a:cubicBezTo>
                    <a:pt x="229" y="1312"/>
                    <a:pt x="368" y="2399"/>
                    <a:pt x="838" y="3090"/>
                  </a:cubicBezTo>
                  <a:lnTo>
                    <a:pt x="838" y="3090"/>
                  </a:lnTo>
                  <a:cubicBezTo>
                    <a:pt x="836" y="3090"/>
                    <a:pt x="834" y="3090"/>
                    <a:pt x="834" y="3090"/>
                  </a:cubicBezTo>
                  <a:cubicBezTo>
                    <a:pt x="777" y="3056"/>
                    <a:pt x="724" y="3043"/>
                    <a:pt x="678" y="3043"/>
                  </a:cubicBezTo>
                  <a:cubicBezTo>
                    <a:pt x="627" y="3043"/>
                    <a:pt x="585" y="3059"/>
                    <a:pt x="560" y="3078"/>
                  </a:cubicBezTo>
                  <a:cubicBezTo>
                    <a:pt x="524" y="3090"/>
                    <a:pt x="429" y="3161"/>
                    <a:pt x="417" y="3316"/>
                  </a:cubicBezTo>
                  <a:cubicBezTo>
                    <a:pt x="417" y="3411"/>
                    <a:pt x="417" y="3506"/>
                    <a:pt x="429" y="3614"/>
                  </a:cubicBezTo>
                  <a:cubicBezTo>
                    <a:pt x="500" y="4268"/>
                    <a:pt x="881" y="4876"/>
                    <a:pt x="1381" y="5268"/>
                  </a:cubicBezTo>
                  <a:cubicBezTo>
                    <a:pt x="1310" y="5280"/>
                    <a:pt x="1262" y="5328"/>
                    <a:pt x="1250" y="5352"/>
                  </a:cubicBezTo>
                  <a:cubicBezTo>
                    <a:pt x="1215" y="5376"/>
                    <a:pt x="1155" y="5483"/>
                    <a:pt x="1215" y="5638"/>
                  </a:cubicBezTo>
                  <a:cubicBezTo>
                    <a:pt x="1560" y="6566"/>
                    <a:pt x="2250" y="6959"/>
                    <a:pt x="2905" y="7162"/>
                  </a:cubicBezTo>
                  <a:cubicBezTo>
                    <a:pt x="2667" y="7304"/>
                    <a:pt x="2346" y="7400"/>
                    <a:pt x="2191" y="7459"/>
                  </a:cubicBezTo>
                  <a:lnTo>
                    <a:pt x="2131" y="7483"/>
                  </a:lnTo>
                  <a:cubicBezTo>
                    <a:pt x="1682" y="7633"/>
                    <a:pt x="1218" y="7716"/>
                    <a:pt x="780" y="7716"/>
                  </a:cubicBezTo>
                  <a:cubicBezTo>
                    <a:pt x="661" y="7716"/>
                    <a:pt x="543" y="7710"/>
                    <a:pt x="429" y="7697"/>
                  </a:cubicBezTo>
                  <a:cubicBezTo>
                    <a:pt x="381" y="7692"/>
                    <a:pt x="338" y="7687"/>
                    <a:pt x="296" y="7687"/>
                  </a:cubicBezTo>
                  <a:cubicBezTo>
                    <a:pt x="245" y="7687"/>
                    <a:pt x="196" y="7695"/>
                    <a:pt x="143" y="7721"/>
                  </a:cubicBezTo>
                  <a:cubicBezTo>
                    <a:pt x="143" y="7733"/>
                    <a:pt x="131" y="7733"/>
                    <a:pt x="131" y="7733"/>
                  </a:cubicBezTo>
                  <a:cubicBezTo>
                    <a:pt x="60" y="7781"/>
                    <a:pt x="12" y="7852"/>
                    <a:pt x="12" y="7924"/>
                  </a:cubicBezTo>
                  <a:cubicBezTo>
                    <a:pt x="0" y="8055"/>
                    <a:pt x="107" y="8138"/>
                    <a:pt x="131" y="8162"/>
                  </a:cubicBezTo>
                  <a:lnTo>
                    <a:pt x="143" y="8186"/>
                  </a:lnTo>
                  <a:cubicBezTo>
                    <a:pt x="250" y="8257"/>
                    <a:pt x="369" y="8328"/>
                    <a:pt x="536" y="8424"/>
                  </a:cubicBezTo>
                  <a:cubicBezTo>
                    <a:pt x="941" y="8638"/>
                    <a:pt x="1369" y="8805"/>
                    <a:pt x="1786" y="8924"/>
                  </a:cubicBezTo>
                  <a:cubicBezTo>
                    <a:pt x="2429" y="9102"/>
                    <a:pt x="3084" y="9186"/>
                    <a:pt x="3715" y="9186"/>
                  </a:cubicBezTo>
                  <a:cubicBezTo>
                    <a:pt x="5429" y="9186"/>
                    <a:pt x="7049" y="8567"/>
                    <a:pt x="8215" y="7400"/>
                  </a:cubicBezTo>
                  <a:cubicBezTo>
                    <a:pt x="9382" y="6245"/>
                    <a:pt x="9990" y="4614"/>
                    <a:pt x="10001" y="2554"/>
                  </a:cubicBezTo>
                  <a:cubicBezTo>
                    <a:pt x="10013" y="2542"/>
                    <a:pt x="10025" y="2542"/>
                    <a:pt x="10037" y="2530"/>
                  </a:cubicBezTo>
                  <a:cubicBezTo>
                    <a:pt x="10359" y="2292"/>
                    <a:pt x="10632" y="2006"/>
                    <a:pt x="10930" y="1601"/>
                  </a:cubicBezTo>
                  <a:cubicBezTo>
                    <a:pt x="11025" y="1470"/>
                    <a:pt x="11025" y="1351"/>
                    <a:pt x="11025" y="1304"/>
                  </a:cubicBezTo>
                  <a:lnTo>
                    <a:pt x="10811" y="1304"/>
                  </a:lnTo>
                  <a:lnTo>
                    <a:pt x="11025" y="1292"/>
                  </a:lnTo>
                  <a:cubicBezTo>
                    <a:pt x="11025" y="1161"/>
                    <a:pt x="10954" y="1101"/>
                    <a:pt x="10918" y="1078"/>
                  </a:cubicBezTo>
                  <a:cubicBezTo>
                    <a:pt x="10882" y="1060"/>
                    <a:pt x="10841" y="1051"/>
                    <a:pt x="10799" y="1051"/>
                  </a:cubicBezTo>
                  <a:cubicBezTo>
                    <a:pt x="10757" y="1051"/>
                    <a:pt x="10716" y="1060"/>
                    <a:pt x="10680" y="1078"/>
                  </a:cubicBezTo>
                  <a:lnTo>
                    <a:pt x="10668" y="1078"/>
                  </a:lnTo>
                  <a:cubicBezTo>
                    <a:pt x="10609" y="1101"/>
                    <a:pt x="10549" y="1125"/>
                    <a:pt x="10478" y="1161"/>
                  </a:cubicBezTo>
                  <a:cubicBezTo>
                    <a:pt x="10621" y="958"/>
                    <a:pt x="10728" y="756"/>
                    <a:pt x="10787" y="542"/>
                  </a:cubicBezTo>
                  <a:cubicBezTo>
                    <a:pt x="10847" y="411"/>
                    <a:pt x="10787" y="292"/>
                    <a:pt x="10716" y="232"/>
                  </a:cubicBezTo>
                  <a:cubicBezTo>
                    <a:pt x="10692" y="220"/>
                    <a:pt x="10680" y="208"/>
                    <a:pt x="10668" y="208"/>
                  </a:cubicBezTo>
                  <a:cubicBezTo>
                    <a:pt x="10635" y="192"/>
                    <a:pt x="10599" y="183"/>
                    <a:pt x="10562" y="183"/>
                  </a:cubicBezTo>
                  <a:cubicBezTo>
                    <a:pt x="10519" y="183"/>
                    <a:pt x="10475" y="195"/>
                    <a:pt x="10430" y="220"/>
                  </a:cubicBezTo>
                  <a:cubicBezTo>
                    <a:pt x="10073" y="411"/>
                    <a:pt x="9704" y="566"/>
                    <a:pt x="9287" y="661"/>
                  </a:cubicBezTo>
                  <a:cubicBezTo>
                    <a:pt x="9251" y="637"/>
                    <a:pt x="9239" y="601"/>
                    <a:pt x="9216" y="589"/>
                  </a:cubicBezTo>
                  <a:cubicBezTo>
                    <a:pt x="9001" y="411"/>
                    <a:pt x="8775" y="280"/>
                    <a:pt x="8537" y="173"/>
                  </a:cubicBezTo>
                  <a:cubicBezTo>
                    <a:pt x="8262" y="61"/>
                    <a:pt x="7961" y="1"/>
                    <a:pt x="7656"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ed Hat Display"/>
                <a:ea typeface="Red Hat Display"/>
                <a:cs typeface="Red Hat Display"/>
                <a:sym typeface="Red Hat Display"/>
              </a:endParaRPr>
            </a:p>
          </p:txBody>
        </p:sp>
        <p:sp>
          <p:nvSpPr>
            <p:cNvPr id="954" name="Google Shape;954;p56"/>
            <p:cNvSpPr/>
            <p:nvPr/>
          </p:nvSpPr>
          <p:spPr>
            <a:xfrm>
              <a:off x="7257760" y="2528900"/>
              <a:ext cx="437728" cy="437498"/>
            </a:xfrm>
            <a:custGeom>
              <a:rect b="b" l="l" r="r" t="t"/>
              <a:pathLst>
                <a:path extrusionOk="0" h="22825" w="22837">
                  <a:moveTo>
                    <a:pt x="11418" y="441"/>
                  </a:moveTo>
                  <a:cubicBezTo>
                    <a:pt x="17479" y="441"/>
                    <a:pt x="22384" y="5370"/>
                    <a:pt x="22384" y="11419"/>
                  </a:cubicBezTo>
                  <a:cubicBezTo>
                    <a:pt x="22384" y="17455"/>
                    <a:pt x="17455" y="22384"/>
                    <a:pt x="11418" y="22384"/>
                  </a:cubicBezTo>
                  <a:cubicBezTo>
                    <a:pt x="5382" y="22384"/>
                    <a:pt x="453" y="17455"/>
                    <a:pt x="453" y="11419"/>
                  </a:cubicBezTo>
                  <a:cubicBezTo>
                    <a:pt x="453" y="5370"/>
                    <a:pt x="5382" y="441"/>
                    <a:pt x="11418" y="441"/>
                  </a:cubicBezTo>
                  <a:close/>
                  <a:moveTo>
                    <a:pt x="11418" y="1"/>
                  </a:moveTo>
                  <a:cubicBezTo>
                    <a:pt x="5120" y="1"/>
                    <a:pt x="0" y="5120"/>
                    <a:pt x="0" y="11419"/>
                  </a:cubicBezTo>
                  <a:cubicBezTo>
                    <a:pt x="0" y="17705"/>
                    <a:pt x="5120" y="22825"/>
                    <a:pt x="11418" y="22825"/>
                  </a:cubicBezTo>
                  <a:cubicBezTo>
                    <a:pt x="17717" y="22825"/>
                    <a:pt x="22837" y="17705"/>
                    <a:pt x="22837" y="11419"/>
                  </a:cubicBezTo>
                  <a:cubicBezTo>
                    <a:pt x="22837" y="5120"/>
                    <a:pt x="17717" y="1"/>
                    <a:pt x="11418"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ed Hat Display"/>
                <a:ea typeface="Red Hat Display"/>
                <a:cs typeface="Red Hat Display"/>
                <a:sym typeface="Red Hat Display"/>
              </a:endParaRPr>
            </a:p>
          </p:txBody>
        </p:sp>
      </p:grpSp>
      <p:grpSp>
        <p:nvGrpSpPr>
          <p:cNvPr id="955" name="Google Shape;955;p56"/>
          <p:cNvGrpSpPr/>
          <p:nvPr/>
        </p:nvGrpSpPr>
        <p:grpSpPr>
          <a:xfrm>
            <a:off x="4353136" y="3072155"/>
            <a:ext cx="437728" cy="437498"/>
            <a:chOff x="6110293" y="2528900"/>
            <a:chExt cx="437728" cy="437498"/>
          </a:xfrm>
        </p:grpSpPr>
        <p:sp>
          <p:nvSpPr>
            <p:cNvPr id="956" name="Google Shape;956;p56"/>
            <p:cNvSpPr/>
            <p:nvPr/>
          </p:nvSpPr>
          <p:spPr>
            <a:xfrm>
              <a:off x="6217094" y="2691383"/>
              <a:ext cx="244424" cy="166163"/>
            </a:xfrm>
            <a:custGeom>
              <a:rect b="b" l="l" r="r" t="t"/>
              <a:pathLst>
                <a:path extrusionOk="0" h="8669" w="12752">
                  <a:moveTo>
                    <a:pt x="2655" y="632"/>
                  </a:moveTo>
                  <a:lnTo>
                    <a:pt x="2655" y="8216"/>
                  </a:lnTo>
                  <a:lnTo>
                    <a:pt x="441" y="8216"/>
                  </a:lnTo>
                  <a:lnTo>
                    <a:pt x="441" y="632"/>
                  </a:lnTo>
                  <a:close/>
                  <a:moveTo>
                    <a:pt x="9430" y="441"/>
                  </a:moveTo>
                  <a:cubicBezTo>
                    <a:pt x="11252" y="441"/>
                    <a:pt x="12288" y="1668"/>
                    <a:pt x="12288" y="3835"/>
                  </a:cubicBezTo>
                  <a:lnTo>
                    <a:pt x="12288" y="8216"/>
                  </a:lnTo>
                  <a:lnTo>
                    <a:pt x="10073" y="8216"/>
                  </a:lnTo>
                  <a:lnTo>
                    <a:pt x="10073" y="4156"/>
                  </a:lnTo>
                  <a:cubicBezTo>
                    <a:pt x="10073" y="2382"/>
                    <a:pt x="9085" y="2120"/>
                    <a:pt x="8490" y="2120"/>
                  </a:cubicBezTo>
                  <a:cubicBezTo>
                    <a:pt x="7775" y="2120"/>
                    <a:pt x="7204" y="2537"/>
                    <a:pt x="6918" y="3239"/>
                  </a:cubicBezTo>
                  <a:cubicBezTo>
                    <a:pt x="6846" y="3394"/>
                    <a:pt x="6811" y="3632"/>
                    <a:pt x="6811" y="3966"/>
                  </a:cubicBezTo>
                  <a:lnTo>
                    <a:pt x="6811" y="8216"/>
                  </a:lnTo>
                  <a:lnTo>
                    <a:pt x="4596" y="8216"/>
                  </a:lnTo>
                  <a:cubicBezTo>
                    <a:pt x="4596" y="6704"/>
                    <a:pt x="4608" y="1882"/>
                    <a:pt x="4596" y="632"/>
                  </a:cubicBezTo>
                  <a:lnTo>
                    <a:pt x="6811" y="632"/>
                  </a:lnTo>
                  <a:lnTo>
                    <a:pt x="6811" y="1537"/>
                  </a:lnTo>
                  <a:lnTo>
                    <a:pt x="7025" y="1537"/>
                  </a:lnTo>
                  <a:lnTo>
                    <a:pt x="7216" y="1656"/>
                  </a:lnTo>
                  <a:cubicBezTo>
                    <a:pt x="7585" y="1096"/>
                    <a:pt x="8168" y="441"/>
                    <a:pt x="9430" y="441"/>
                  </a:cubicBezTo>
                  <a:close/>
                  <a:moveTo>
                    <a:pt x="417" y="203"/>
                  </a:moveTo>
                  <a:cubicBezTo>
                    <a:pt x="191" y="203"/>
                    <a:pt x="0" y="382"/>
                    <a:pt x="0" y="620"/>
                  </a:cubicBezTo>
                  <a:lnTo>
                    <a:pt x="0" y="8252"/>
                  </a:lnTo>
                  <a:cubicBezTo>
                    <a:pt x="0" y="8478"/>
                    <a:pt x="179" y="8669"/>
                    <a:pt x="417" y="8669"/>
                  </a:cubicBezTo>
                  <a:lnTo>
                    <a:pt x="2691" y="8669"/>
                  </a:lnTo>
                  <a:cubicBezTo>
                    <a:pt x="2929" y="8669"/>
                    <a:pt x="3120" y="8478"/>
                    <a:pt x="3108" y="8252"/>
                  </a:cubicBezTo>
                  <a:lnTo>
                    <a:pt x="3108" y="620"/>
                  </a:lnTo>
                  <a:cubicBezTo>
                    <a:pt x="3108" y="394"/>
                    <a:pt x="2929" y="203"/>
                    <a:pt x="2691" y="203"/>
                  </a:cubicBezTo>
                  <a:close/>
                  <a:moveTo>
                    <a:pt x="9442" y="1"/>
                  </a:moveTo>
                  <a:cubicBezTo>
                    <a:pt x="8359" y="1"/>
                    <a:pt x="7704" y="418"/>
                    <a:pt x="7263" y="894"/>
                  </a:cubicBezTo>
                  <a:lnTo>
                    <a:pt x="7263" y="620"/>
                  </a:lnTo>
                  <a:cubicBezTo>
                    <a:pt x="7263" y="394"/>
                    <a:pt x="7085" y="203"/>
                    <a:pt x="6846" y="203"/>
                  </a:cubicBezTo>
                  <a:lnTo>
                    <a:pt x="4560" y="203"/>
                  </a:lnTo>
                  <a:cubicBezTo>
                    <a:pt x="4465" y="203"/>
                    <a:pt x="4346" y="239"/>
                    <a:pt x="4263" y="322"/>
                  </a:cubicBezTo>
                  <a:cubicBezTo>
                    <a:pt x="4191" y="394"/>
                    <a:pt x="4144" y="501"/>
                    <a:pt x="4144" y="620"/>
                  </a:cubicBezTo>
                  <a:cubicBezTo>
                    <a:pt x="4179" y="1846"/>
                    <a:pt x="4144" y="7192"/>
                    <a:pt x="4144" y="8252"/>
                  </a:cubicBezTo>
                  <a:cubicBezTo>
                    <a:pt x="4144" y="8371"/>
                    <a:pt x="4191" y="8478"/>
                    <a:pt x="4263" y="8549"/>
                  </a:cubicBezTo>
                  <a:cubicBezTo>
                    <a:pt x="4346" y="8621"/>
                    <a:pt x="4441" y="8669"/>
                    <a:pt x="4560" y="8669"/>
                  </a:cubicBezTo>
                  <a:lnTo>
                    <a:pt x="6846" y="8669"/>
                  </a:lnTo>
                  <a:cubicBezTo>
                    <a:pt x="7061" y="8669"/>
                    <a:pt x="7263" y="8490"/>
                    <a:pt x="7263" y="8252"/>
                  </a:cubicBezTo>
                  <a:lnTo>
                    <a:pt x="7263" y="3966"/>
                  </a:lnTo>
                  <a:cubicBezTo>
                    <a:pt x="7263" y="3692"/>
                    <a:pt x="7287" y="3513"/>
                    <a:pt x="7335" y="3394"/>
                  </a:cubicBezTo>
                  <a:cubicBezTo>
                    <a:pt x="7442" y="3144"/>
                    <a:pt x="7751" y="2561"/>
                    <a:pt x="8490" y="2561"/>
                  </a:cubicBezTo>
                  <a:cubicBezTo>
                    <a:pt x="8775" y="2561"/>
                    <a:pt x="9621" y="2561"/>
                    <a:pt x="9621" y="4156"/>
                  </a:cubicBezTo>
                  <a:lnTo>
                    <a:pt x="9621" y="8252"/>
                  </a:lnTo>
                  <a:cubicBezTo>
                    <a:pt x="9621" y="8478"/>
                    <a:pt x="9799" y="8669"/>
                    <a:pt x="10037" y="8669"/>
                  </a:cubicBezTo>
                  <a:lnTo>
                    <a:pt x="12323" y="8669"/>
                  </a:lnTo>
                  <a:cubicBezTo>
                    <a:pt x="12561" y="8669"/>
                    <a:pt x="12752" y="8478"/>
                    <a:pt x="12752" y="8252"/>
                  </a:cubicBezTo>
                  <a:lnTo>
                    <a:pt x="12752" y="3847"/>
                  </a:lnTo>
                  <a:cubicBezTo>
                    <a:pt x="12752" y="1430"/>
                    <a:pt x="11514" y="1"/>
                    <a:pt x="9442"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ed Hat Display"/>
                <a:ea typeface="Red Hat Display"/>
                <a:cs typeface="Red Hat Display"/>
                <a:sym typeface="Red Hat Display"/>
              </a:endParaRPr>
            </a:p>
          </p:txBody>
        </p:sp>
        <p:sp>
          <p:nvSpPr>
            <p:cNvPr id="957" name="Google Shape;957;p56"/>
            <p:cNvSpPr/>
            <p:nvPr/>
          </p:nvSpPr>
          <p:spPr>
            <a:xfrm>
              <a:off x="6213893" y="2620636"/>
              <a:ext cx="63234" cy="63464"/>
            </a:xfrm>
            <a:custGeom>
              <a:rect b="b" l="l" r="r" t="t"/>
              <a:pathLst>
                <a:path extrusionOk="0" h="3311" w="3299">
                  <a:moveTo>
                    <a:pt x="1656" y="453"/>
                  </a:moveTo>
                  <a:cubicBezTo>
                    <a:pt x="2311" y="453"/>
                    <a:pt x="2858" y="989"/>
                    <a:pt x="2858" y="1656"/>
                  </a:cubicBezTo>
                  <a:cubicBezTo>
                    <a:pt x="2858" y="2323"/>
                    <a:pt x="2322" y="2858"/>
                    <a:pt x="1656" y="2858"/>
                  </a:cubicBezTo>
                  <a:cubicBezTo>
                    <a:pt x="977" y="2858"/>
                    <a:pt x="441" y="2323"/>
                    <a:pt x="441" y="1656"/>
                  </a:cubicBezTo>
                  <a:cubicBezTo>
                    <a:pt x="441" y="989"/>
                    <a:pt x="977" y="453"/>
                    <a:pt x="1656" y="453"/>
                  </a:cubicBezTo>
                  <a:close/>
                  <a:moveTo>
                    <a:pt x="1656" y="1"/>
                  </a:moveTo>
                  <a:cubicBezTo>
                    <a:pt x="739" y="1"/>
                    <a:pt x="1" y="751"/>
                    <a:pt x="1" y="1656"/>
                  </a:cubicBezTo>
                  <a:cubicBezTo>
                    <a:pt x="1" y="2561"/>
                    <a:pt x="739" y="3311"/>
                    <a:pt x="1656" y="3311"/>
                  </a:cubicBezTo>
                  <a:cubicBezTo>
                    <a:pt x="2561" y="3311"/>
                    <a:pt x="3299" y="2561"/>
                    <a:pt x="3299" y="1656"/>
                  </a:cubicBezTo>
                  <a:cubicBezTo>
                    <a:pt x="3299" y="751"/>
                    <a:pt x="2561" y="1"/>
                    <a:pt x="1656"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ed Hat Display"/>
                <a:ea typeface="Red Hat Display"/>
                <a:cs typeface="Red Hat Display"/>
                <a:sym typeface="Red Hat Display"/>
              </a:endParaRPr>
            </a:p>
          </p:txBody>
        </p:sp>
        <p:sp>
          <p:nvSpPr>
            <p:cNvPr id="958" name="Google Shape;958;p56"/>
            <p:cNvSpPr/>
            <p:nvPr/>
          </p:nvSpPr>
          <p:spPr>
            <a:xfrm>
              <a:off x="6110293" y="2528900"/>
              <a:ext cx="437728" cy="437498"/>
            </a:xfrm>
            <a:custGeom>
              <a:rect b="b" l="l" r="r" t="t"/>
              <a:pathLst>
                <a:path extrusionOk="0" h="22825" w="22837">
                  <a:moveTo>
                    <a:pt x="11418" y="441"/>
                  </a:moveTo>
                  <a:cubicBezTo>
                    <a:pt x="17455" y="441"/>
                    <a:pt x="22384" y="5370"/>
                    <a:pt x="22384" y="11419"/>
                  </a:cubicBezTo>
                  <a:cubicBezTo>
                    <a:pt x="22384" y="17455"/>
                    <a:pt x="17455" y="22384"/>
                    <a:pt x="11418" y="22384"/>
                  </a:cubicBezTo>
                  <a:cubicBezTo>
                    <a:pt x="5370" y="22384"/>
                    <a:pt x="453" y="17455"/>
                    <a:pt x="453" y="11419"/>
                  </a:cubicBezTo>
                  <a:cubicBezTo>
                    <a:pt x="453" y="5370"/>
                    <a:pt x="5370" y="441"/>
                    <a:pt x="11418" y="441"/>
                  </a:cubicBezTo>
                  <a:close/>
                  <a:moveTo>
                    <a:pt x="11418" y="1"/>
                  </a:moveTo>
                  <a:cubicBezTo>
                    <a:pt x="5120" y="1"/>
                    <a:pt x="0" y="5120"/>
                    <a:pt x="0" y="11419"/>
                  </a:cubicBezTo>
                  <a:cubicBezTo>
                    <a:pt x="0" y="17705"/>
                    <a:pt x="5120" y="22825"/>
                    <a:pt x="11418" y="22825"/>
                  </a:cubicBezTo>
                  <a:cubicBezTo>
                    <a:pt x="17717" y="22825"/>
                    <a:pt x="22836" y="17705"/>
                    <a:pt x="22836" y="11419"/>
                  </a:cubicBezTo>
                  <a:cubicBezTo>
                    <a:pt x="22836" y="5120"/>
                    <a:pt x="17717" y="1"/>
                    <a:pt x="11418"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ed Hat Display"/>
                <a:ea typeface="Red Hat Display"/>
                <a:cs typeface="Red Hat Display"/>
                <a:sym typeface="Red Hat Display"/>
              </a:endParaRPr>
            </a:p>
          </p:txBody>
        </p:sp>
      </p:grpSp>
      <p:grpSp>
        <p:nvGrpSpPr>
          <p:cNvPr id="959" name="Google Shape;959;p56"/>
          <p:cNvGrpSpPr/>
          <p:nvPr/>
        </p:nvGrpSpPr>
        <p:grpSpPr>
          <a:xfrm>
            <a:off x="3553151" y="3072155"/>
            <a:ext cx="437498" cy="437498"/>
            <a:chOff x="5572625" y="2528900"/>
            <a:chExt cx="437498" cy="437498"/>
          </a:xfrm>
        </p:grpSpPr>
        <p:sp>
          <p:nvSpPr>
            <p:cNvPr id="960" name="Google Shape;960;p56"/>
            <p:cNvSpPr/>
            <p:nvPr/>
          </p:nvSpPr>
          <p:spPr>
            <a:xfrm>
              <a:off x="5736239" y="2635011"/>
              <a:ext cx="109561" cy="225276"/>
            </a:xfrm>
            <a:custGeom>
              <a:rect b="b" l="l" r="r" t="t"/>
              <a:pathLst>
                <a:path extrusionOk="0" h="11753" w="5716">
                  <a:moveTo>
                    <a:pt x="5275" y="430"/>
                  </a:moveTo>
                  <a:lnTo>
                    <a:pt x="5275" y="1954"/>
                  </a:lnTo>
                  <a:lnTo>
                    <a:pt x="4216" y="1954"/>
                  </a:lnTo>
                  <a:cubicBezTo>
                    <a:pt x="3811" y="1954"/>
                    <a:pt x="3489" y="2275"/>
                    <a:pt x="3489" y="2680"/>
                  </a:cubicBezTo>
                  <a:lnTo>
                    <a:pt x="3489" y="4097"/>
                  </a:lnTo>
                  <a:lnTo>
                    <a:pt x="5228" y="4097"/>
                  </a:lnTo>
                  <a:lnTo>
                    <a:pt x="5097" y="5609"/>
                  </a:lnTo>
                  <a:lnTo>
                    <a:pt x="3478" y="5609"/>
                  </a:lnTo>
                  <a:lnTo>
                    <a:pt x="3478" y="11312"/>
                  </a:lnTo>
                  <a:lnTo>
                    <a:pt x="1620" y="11312"/>
                  </a:lnTo>
                  <a:lnTo>
                    <a:pt x="1620" y="5609"/>
                  </a:lnTo>
                  <a:lnTo>
                    <a:pt x="465" y="5609"/>
                  </a:lnTo>
                  <a:lnTo>
                    <a:pt x="465" y="4097"/>
                  </a:lnTo>
                  <a:lnTo>
                    <a:pt x="1620" y="4097"/>
                  </a:lnTo>
                  <a:lnTo>
                    <a:pt x="1620" y="2251"/>
                  </a:lnTo>
                  <a:cubicBezTo>
                    <a:pt x="1620" y="1251"/>
                    <a:pt x="2442" y="430"/>
                    <a:pt x="3442" y="430"/>
                  </a:cubicBezTo>
                  <a:close/>
                  <a:moveTo>
                    <a:pt x="3430" y="1"/>
                  </a:moveTo>
                  <a:cubicBezTo>
                    <a:pt x="2180" y="1"/>
                    <a:pt x="1168" y="1013"/>
                    <a:pt x="1168" y="2263"/>
                  </a:cubicBezTo>
                  <a:lnTo>
                    <a:pt x="1168" y="3644"/>
                  </a:lnTo>
                  <a:lnTo>
                    <a:pt x="382" y="3644"/>
                  </a:lnTo>
                  <a:cubicBezTo>
                    <a:pt x="168" y="3644"/>
                    <a:pt x="1" y="3811"/>
                    <a:pt x="1" y="4013"/>
                  </a:cubicBezTo>
                  <a:lnTo>
                    <a:pt x="1" y="5680"/>
                  </a:lnTo>
                  <a:cubicBezTo>
                    <a:pt x="1" y="5895"/>
                    <a:pt x="168" y="6061"/>
                    <a:pt x="382" y="6061"/>
                  </a:cubicBezTo>
                  <a:lnTo>
                    <a:pt x="1168" y="6061"/>
                  </a:lnTo>
                  <a:lnTo>
                    <a:pt x="1168" y="11383"/>
                  </a:lnTo>
                  <a:cubicBezTo>
                    <a:pt x="1168" y="11598"/>
                    <a:pt x="1334" y="11752"/>
                    <a:pt x="1537" y="11752"/>
                  </a:cubicBezTo>
                  <a:lnTo>
                    <a:pt x="3561" y="11752"/>
                  </a:lnTo>
                  <a:cubicBezTo>
                    <a:pt x="3775" y="11752"/>
                    <a:pt x="3930" y="11598"/>
                    <a:pt x="3918" y="11383"/>
                  </a:cubicBezTo>
                  <a:lnTo>
                    <a:pt x="3918" y="6049"/>
                  </a:lnTo>
                  <a:lnTo>
                    <a:pt x="5168" y="6049"/>
                  </a:lnTo>
                  <a:cubicBezTo>
                    <a:pt x="5347" y="6049"/>
                    <a:pt x="5514" y="5918"/>
                    <a:pt x="5525" y="5728"/>
                  </a:cubicBezTo>
                  <a:lnTo>
                    <a:pt x="5668" y="4061"/>
                  </a:lnTo>
                  <a:cubicBezTo>
                    <a:pt x="5692" y="3954"/>
                    <a:pt x="5656" y="3859"/>
                    <a:pt x="5585" y="3775"/>
                  </a:cubicBezTo>
                  <a:cubicBezTo>
                    <a:pt x="5514" y="3704"/>
                    <a:pt x="5418" y="3656"/>
                    <a:pt x="5323" y="3656"/>
                  </a:cubicBezTo>
                  <a:lnTo>
                    <a:pt x="3930" y="3656"/>
                  </a:lnTo>
                  <a:lnTo>
                    <a:pt x="3930" y="2692"/>
                  </a:lnTo>
                  <a:cubicBezTo>
                    <a:pt x="3930" y="2525"/>
                    <a:pt x="4073" y="2406"/>
                    <a:pt x="4216" y="2406"/>
                  </a:cubicBezTo>
                  <a:lnTo>
                    <a:pt x="5347" y="2406"/>
                  </a:lnTo>
                  <a:cubicBezTo>
                    <a:pt x="5561" y="2406"/>
                    <a:pt x="5716" y="2251"/>
                    <a:pt x="5716" y="2037"/>
                  </a:cubicBezTo>
                  <a:lnTo>
                    <a:pt x="5716" y="370"/>
                  </a:lnTo>
                  <a:cubicBezTo>
                    <a:pt x="5716" y="168"/>
                    <a:pt x="5561" y="1"/>
                    <a:pt x="5347"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ed Hat Display"/>
                <a:ea typeface="Red Hat Display"/>
                <a:cs typeface="Red Hat Display"/>
                <a:sym typeface="Red Hat Display"/>
              </a:endParaRPr>
            </a:p>
          </p:txBody>
        </p:sp>
        <p:sp>
          <p:nvSpPr>
            <p:cNvPr id="961" name="Google Shape;961;p56"/>
            <p:cNvSpPr/>
            <p:nvPr/>
          </p:nvSpPr>
          <p:spPr>
            <a:xfrm>
              <a:off x="5572625" y="2528900"/>
              <a:ext cx="437498" cy="437498"/>
            </a:xfrm>
            <a:custGeom>
              <a:rect b="b" l="l" r="r" t="t"/>
              <a:pathLst>
                <a:path extrusionOk="0" h="22825" w="22825">
                  <a:moveTo>
                    <a:pt x="11418" y="441"/>
                  </a:moveTo>
                  <a:cubicBezTo>
                    <a:pt x="17455" y="441"/>
                    <a:pt x="22384" y="5370"/>
                    <a:pt x="22384" y="11419"/>
                  </a:cubicBezTo>
                  <a:cubicBezTo>
                    <a:pt x="22384" y="17455"/>
                    <a:pt x="17455" y="22384"/>
                    <a:pt x="11418" y="22384"/>
                  </a:cubicBezTo>
                  <a:cubicBezTo>
                    <a:pt x="5370" y="22384"/>
                    <a:pt x="441" y="17455"/>
                    <a:pt x="441" y="11419"/>
                  </a:cubicBezTo>
                  <a:cubicBezTo>
                    <a:pt x="441" y="5370"/>
                    <a:pt x="5370" y="441"/>
                    <a:pt x="11418" y="441"/>
                  </a:cubicBezTo>
                  <a:close/>
                  <a:moveTo>
                    <a:pt x="11418" y="1"/>
                  </a:moveTo>
                  <a:cubicBezTo>
                    <a:pt x="5120" y="1"/>
                    <a:pt x="0" y="5120"/>
                    <a:pt x="0" y="11419"/>
                  </a:cubicBezTo>
                  <a:cubicBezTo>
                    <a:pt x="0" y="17705"/>
                    <a:pt x="5120" y="22825"/>
                    <a:pt x="11418" y="22825"/>
                  </a:cubicBezTo>
                  <a:cubicBezTo>
                    <a:pt x="17705" y="22825"/>
                    <a:pt x="22824" y="17705"/>
                    <a:pt x="22824" y="11419"/>
                  </a:cubicBezTo>
                  <a:cubicBezTo>
                    <a:pt x="22824" y="5120"/>
                    <a:pt x="17705" y="1"/>
                    <a:pt x="11418"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ed Hat Display"/>
                <a:ea typeface="Red Hat Display"/>
                <a:cs typeface="Red Hat Display"/>
                <a:sym typeface="Red Hat Display"/>
              </a:endParaRPr>
            </a:p>
          </p:txBody>
        </p:sp>
      </p:grpSp>
      <p:grpSp>
        <p:nvGrpSpPr>
          <p:cNvPr id="962" name="Google Shape;962;p56"/>
          <p:cNvGrpSpPr/>
          <p:nvPr/>
        </p:nvGrpSpPr>
        <p:grpSpPr>
          <a:xfrm flipH="1" rot="5400000">
            <a:off x="7118525" y="2244050"/>
            <a:ext cx="2840775" cy="1210176"/>
            <a:chOff x="-363475" y="-836226"/>
            <a:chExt cx="2840775" cy="1210176"/>
          </a:xfrm>
        </p:grpSpPr>
        <p:cxnSp>
          <p:nvCxnSpPr>
            <p:cNvPr id="963" name="Google Shape;963;p56"/>
            <p:cNvCxnSpPr/>
            <p:nvPr/>
          </p:nvCxnSpPr>
          <p:spPr>
            <a:xfrm flipH="1" rot="-5400000">
              <a:off x="-363475" y="-836226"/>
              <a:ext cx="1206600" cy="1206600"/>
            </a:xfrm>
            <a:prstGeom prst="straightConnector1">
              <a:avLst/>
            </a:prstGeom>
            <a:noFill/>
            <a:ln cap="flat" cmpd="sng" w="9525">
              <a:solidFill>
                <a:schemeClr val="accent2"/>
              </a:solidFill>
              <a:prstDash val="solid"/>
              <a:round/>
              <a:headEnd len="med" w="med" type="none"/>
              <a:tailEnd len="med" w="med" type="none"/>
            </a:ln>
          </p:spPr>
        </p:cxnSp>
        <p:cxnSp>
          <p:nvCxnSpPr>
            <p:cNvPr id="964" name="Google Shape;964;p56"/>
            <p:cNvCxnSpPr/>
            <p:nvPr/>
          </p:nvCxnSpPr>
          <p:spPr>
            <a:xfrm rot="10800000">
              <a:off x="1658450" y="-444900"/>
              <a:ext cx="0" cy="1637700"/>
            </a:xfrm>
            <a:prstGeom prst="straightConnector1">
              <a:avLst/>
            </a:prstGeom>
            <a:noFill/>
            <a:ln cap="flat" cmpd="sng" w="9525">
              <a:solidFill>
                <a:schemeClr val="accent2"/>
              </a:solidFill>
              <a:prstDash val="solid"/>
              <a:round/>
              <a:headEnd len="med" w="med" type="none"/>
              <a:tailEnd len="med" w="med" type="oval"/>
            </a:ln>
          </p:spPr>
        </p:cxn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8" name="Shape 968"/>
        <p:cNvGrpSpPr/>
        <p:nvPr/>
      </p:nvGrpSpPr>
      <p:grpSpPr>
        <a:xfrm>
          <a:off x="0" y="0"/>
          <a:ext cx="0" cy="0"/>
          <a:chOff x="0" y="0"/>
          <a:chExt cx="0" cy="0"/>
        </a:xfrm>
      </p:grpSpPr>
      <p:sp>
        <p:nvSpPr>
          <p:cNvPr id="969" name="Google Shape;969;p57"/>
          <p:cNvSpPr txBox="1"/>
          <p:nvPr>
            <p:ph idx="1" type="body"/>
          </p:nvPr>
        </p:nvSpPr>
        <p:spPr>
          <a:xfrm>
            <a:off x="713400" y="1152475"/>
            <a:ext cx="7717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0"/>
              </a:spcBef>
              <a:spcAft>
                <a:spcPts val="0"/>
              </a:spcAft>
              <a:buNone/>
            </a:pPr>
            <a:r>
              <a:t/>
            </a:r>
            <a:endParaRPr/>
          </a:p>
          <a:p>
            <a:pPr indent="-304800" lvl="0" marL="457200" rtl="0" algn="l">
              <a:spcBef>
                <a:spcPts val="0"/>
              </a:spcBef>
              <a:spcAft>
                <a:spcPts val="0"/>
              </a:spcAft>
              <a:buClr>
                <a:schemeClr val="lt1"/>
              </a:buClr>
              <a:buSzPts val="1200"/>
              <a:buChar char="●"/>
            </a:pPr>
            <a:r>
              <a:rPr lang="en">
                <a:uFill>
                  <a:noFill/>
                </a:uFill>
                <a:hlinkClick r:id="rId3"/>
              </a:rPr>
              <a:t>Electric cars in parking lot charging</a:t>
            </a:r>
            <a:endParaRPr/>
          </a:p>
          <a:p>
            <a:pPr indent="-304800" lvl="0" marL="457200" rtl="0" algn="l">
              <a:spcBef>
                <a:spcPts val="0"/>
              </a:spcBef>
              <a:spcAft>
                <a:spcPts val="0"/>
              </a:spcAft>
              <a:buClr>
                <a:schemeClr val="lt1"/>
              </a:buClr>
              <a:buSzPts val="1200"/>
              <a:buChar char="●"/>
            </a:pPr>
            <a:r>
              <a:rPr lang="en">
                <a:uFill>
                  <a:noFill/>
                </a:uFill>
                <a:hlinkClick r:id="rId4"/>
              </a:rPr>
              <a:t>Electric car charging at station close up</a:t>
            </a:r>
            <a:endParaRPr/>
          </a:p>
          <a:p>
            <a:pPr indent="-304800" lvl="0" marL="457200" rtl="0" algn="l">
              <a:spcBef>
                <a:spcPts val="0"/>
              </a:spcBef>
              <a:spcAft>
                <a:spcPts val="0"/>
              </a:spcAft>
              <a:buClr>
                <a:schemeClr val="lt1"/>
              </a:buClr>
              <a:buSzPts val="1200"/>
              <a:buChar char="●"/>
            </a:pPr>
            <a:r>
              <a:rPr lang="en">
                <a:uFill>
                  <a:noFill/>
                </a:uFill>
                <a:hlinkClick r:id="rId5"/>
              </a:rPr>
              <a:t>Top view  electric cars in parking lot</a:t>
            </a:r>
            <a:endParaRPr/>
          </a:p>
          <a:p>
            <a:pPr indent="-304800" lvl="0" marL="457200" rtl="0" algn="l">
              <a:spcBef>
                <a:spcPts val="0"/>
              </a:spcBef>
              <a:spcAft>
                <a:spcPts val="0"/>
              </a:spcAft>
              <a:buClr>
                <a:schemeClr val="lt1"/>
              </a:buClr>
              <a:buSzPts val="1200"/>
              <a:buChar char="●"/>
            </a:pPr>
            <a:r>
              <a:rPr lang="en">
                <a:uFill>
                  <a:noFill/>
                </a:uFill>
                <a:hlinkClick r:id="rId6"/>
              </a:rPr>
              <a:t>3d electric cars in parking lot</a:t>
            </a:r>
            <a:endParaRPr/>
          </a:p>
          <a:p>
            <a:pPr indent="-304800" lvl="0" marL="457200" rtl="0" algn="l">
              <a:spcBef>
                <a:spcPts val="0"/>
              </a:spcBef>
              <a:spcAft>
                <a:spcPts val="0"/>
              </a:spcAft>
              <a:buClr>
                <a:schemeClr val="lt1"/>
              </a:buClr>
              <a:buSzPts val="1200"/>
              <a:buChar char="●"/>
            </a:pPr>
            <a:r>
              <a:rPr lang="en">
                <a:uFill>
                  <a:noFill/>
                </a:uFill>
                <a:hlinkClick r:id="rId7"/>
              </a:rPr>
              <a:t>3d electric car charging at station</a:t>
            </a:r>
            <a:endParaRPr/>
          </a:p>
          <a:p>
            <a:pPr indent="-304800" lvl="0" marL="457200" rtl="0" algn="l">
              <a:spcBef>
                <a:spcPts val="0"/>
              </a:spcBef>
              <a:spcAft>
                <a:spcPts val="0"/>
              </a:spcAft>
              <a:buClr>
                <a:schemeClr val="lt1"/>
              </a:buClr>
              <a:buSzPts val="1200"/>
              <a:buChar char="●"/>
            </a:pPr>
            <a:r>
              <a:rPr lang="en">
                <a:uFill>
                  <a:noFill/>
                </a:uFill>
                <a:hlinkClick r:id="rId8"/>
              </a:rPr>
              <a:t>3d electric car parked</a:t>
            </a:r>
            <a:endParaRPr/>
          </a:p>
          <a:p>
            <a:pPr indent="-304800" lvl="0" marL="457200" rtl="0" algn="l">
              <a:spcBef>
                <a:spcPts val="0"/>
              </a:spcBef>
              <a:spcAft>
                <a:spcPts val="0"/>
              </a:spcAft>
              <a:buClr>
                <a:schemeClr val="lt1"/>
              </a:buClr>
              <a:buSzPts val="1200"/>
              <a:buChar char="●"/>
            </a:pPr>
            <a:r>
              <a:rPr lang="en">
                <a:uFill>
                  <a:noFill/>
                </a:uFill>
                <a:hlinkClick r:id="rId9"/>
              </a:rPr>
              <a:t>3d electric car charging</a:t>
            </a:r>
            <a:endParaRPr/>
          </a:p>
          <a:p>
            <a:pPr indent="0" lvl="0" marL="0" rtl="0" algn="l">
              <a:spcBef>
                <a:spcPts val="0"/>
              </a:spcBef>
              <a:spcAft>
                <a:spcPts val="0"/>
              </a:spcAft>
              <a:buNone/>
            </a:pPr>
            <a:r>
              <a:t/>
            </a:r>
            <a:endParaRPr/>
          </a:p>
        </p:txBody>
      </p:sp>
      <p:sp>
        <p:nvSpPr>
          <p:cNvPr id="970" name="Google Shape;970;p57"/>
          <p:cNvSpPr txBox="1"/>
          <p:nvPr>
            <p:ph type="title"/>
          </p:nvPr>
        </p:nvSpPr>
        <p:spPr>
          <a:xfrm>
            <a:off x="713400" y="445025"/>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4" name="Shape 974"/>
        <p:cNvGrpSpPr/>
        <p:nvPr/>
      </p:nvGrpSpPr>
      <p:grpSpPr>
        <a:xfrm>
          <a:off x="0" y="0"/>
          <a:ext cx="0" cy="0"/>
          <a:chOff x="0" y="0"/>
          <a:chExt cx="0" cy="0"/>
        </a:xfrm>
      </p:grpSpPr>
      <p:sp>
        <p:nvSpPr>
          <p:cNvPr id="975" name="Google Shape;975;p58"/>
          <p:cNvSpPr txBox="1"/>
          <p:nvPr>
            <p:ph type="title"/>
          </p:nvPr>
        </p:nvSpPr>
        <p:spPr>
          <a:xfrm>
            <a:off x="713400" y="445025"/>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976" name="Google Shape;976;p58"/>
          <p:cNvSpPr txBox="1"/>
          <p:nvPr>
            <p:ph idx="1" type="body"/>
          </p:nvPr>
        </p:nvSpPr>
        <p:spPr>
          <a:xfrm>
            <a:off x="713400" y="1152475"/>
            <a:ext cx="7717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PHOTOS:</a:t>
            </a:r>
            <a:endParaRPr b="1"/>
          </a:p>
          <a:p>
            <a:pPr indent="-304800" lvl="0" marL="457200" rtl="0" algn="l">
              <a:spcBef>
                <a:spcPts val="0"/>
              </a:spcBef>
              <a:spcAft>
                <a:spcPts val="0"/>
              </a:spcAft>
              <a:buClr>
                <a:schemeClr val="lt1"/>
              </a:buClr>
              <a:buSzPts val="1200"/>
              <a:buChar char="●"/>
            </a:pPr>
            <a:r>
              <a:rPr lang="en">
                <a:uFill>
                  <a:noFill/>
                </a:uFill>
                <a:hlinkClick r:id="rId3"/>
              </a:rPr>
              <a:t>3d electric car with charged battery</a:t>
            </a:r>
            <a:endParaRPr/>
          </a:p>
          <a:p>
            <a:pPr indent="-304800" lvl="0" marL="457200" rtl="0" algn="l">
              <a:spcBef>
                <a:spcPts val="0"/>
              </a:spcBef>
              <a:spcAft>
                <a:spcPts val="0"/>
              </a:spcAft>
              <a:buClr>
                <a:schemeClr val="lt1"/>
              </a:buClr>
              <a:buSzPts val="1200"/>
              <a:buChar char="●"/>
            </a:pPr>
            <a:r>
              <a:rPr lang="en">
                <a:uFill>
                  <a:noFill/>
                </a:uFill>
                <a:hlinkClick r:id="rId4"/>
              </a:rPr>
              <a:t>3d electric car with charged battery symbol</a:t>
            </a:r>
            <a:endParaRPr/>
          </a:p>
          <a:p>
            <a:pPr indent="-304800" lvl="0" marL="457200" rtl="0" algn="l">
              <a:spcBef>
                <a:spcPts val="0"/>
              </a:spcBef>
              <a:spcAft>
                <a:spcPts val="0"/>
              </a:spcAft>
              <a:buClr>
                <a:schemeClr val="lt1"/>
              </a:buClr>
              <a:buSzPts val="1200"/>
              <a:buChar char="●"/>
            </a:pPr>
            <a:r>
              <a:rPr lang="en">
                <a:uFill>
                  <a:noFill/>
                </a:uFill>
                <a:hlinkClick r:id="rId5"/>
              </a:rPr>
              <a:t>3d electric car and charging station</a:t>
            </a:r>
            <a:endParaRPr/>
          </a:p>
          <a:p>
            <a:pPr indent="-304800" lvl="0" marL="457200" rtl="0" algn="l">
              <a:spcBef>
                <a:spcPts val="0"/>
              </a:spcBef>
              <a:spcAft>
                <a:spcPts val="0"/>
              </a:spcAft>
              <a:buClr>
                <a:schemeClr val="lt1"/>
              </a:buClr>
              <a:buSzPts val="1200"/>
              <a:buChar char="●"/>
            </a:pPr>
            <a:r>
              <a:rPr lang="en">
                <a:uFill>
                  <a:noFill/>
                </a:uFill>
                <a:hlinkClick r:id="rId6"/>
              </a:rPr>
              <a:t>Top view electric cars charging</a:t>
            </a:r>
            <a:endParaRPr/>
          </a:p>
          <a:p>
            <a:pPr indent="-304800" lvl="0" marL="457200" rtl="0" algn="l">
              <a:spcBef>
                <a:spcPts val="0"/>
              </a:spcBef>
              <a:spcAft>
                <a:spcPts val="0"/>
              </a:spcAft>
              <a:buClr>
                <a:schemeClr val="lt1"/>
              </a:buClr>
              <a:buSzPts val="1200"/>
              <a:buChar char="●"/>
            </a:pPr>
            <a:r>
              <a:rPr lang="en">
                <a:uFill>
                  <a:noFill/>
                </a:uFill>
                <a:hlinkClick r:id="rId7"/>
              </a:rPr>
              <a:t>Electric car charging at station</a:t>
            </a:r>
            <a:endParaRPr/>
          </a:p>
          <a:p>
            <a:pPr indent="-304800" lvl="0" marL="457200" rtl="0" algn="l">
              <a:spcBef>
                <a:spcPts val="0"/>
              </a:spcBef>
              <a:spcAft>
                <a:spcPts val="0"/>
              </a:spcAft>
              <a:buClr>
                <a:schemeClr val="lt1"/>
              </a:buClr>
              <a:buSzPts val="1200"/>
              <a:buChar char="●"/>
            </a:pPr>
            <a:r>
              <a:rPr lang="en">
                <a:uFill>
                  <a:noFill/>
                </a:uFill>
                <a:hlinkClick r:id="rId8"/>
              </a:rPr>
              <a:t>High angle electric car on streer</a:t>
            </a:r>
            <a:endParaRPr/>
          </a:p>
          <a:p>
            <a:pPr indent="-304800" lvl="0" marL="457200" rtl="0" algn="l">
              <a:spcBef>
                <a:spcPts val="0"/>
              </a:spcBef>
              <a:spcAft>
                <a:spcPts val="0"/>
              </a:spcAft>
              <a:buClr>
                <a:schemeClr val="lt1"/>
              </a:buClr>
              <a:buSzPts val="1200"/>
              <a:buChar char="●"/>
            </a:pPr>
            <a:r>
              <a:rPr lang="en">
                <a:uFill>
                  <a:noFill/>
                </a:uFill>
                <a:hlinkClick r:id="rId9"/>
              </a:rPr>
              <a:t>3d electric car and building</a:t>
            </a:r>
            <a:endParaRPr/>
          </a:p>
          <a:p>
            <a:pPr indent="-304800" lvl="0" marL="457200" rtl="0" algn="l">
              <a:spcBef>
                <a:spcPts val="0"/>
              </a:spcBef>
              <a:spcAft>
                <a:spcPts val="0"/>
              </a:spcAft>
              <a:buClr>
                <a:schemeClr val="lt1"/>
              </a:buClr>
              <a:buSzPts val="1200"/>
              <a:buChar char="●"/>
            </a:pPr>
            <a:r>
              <a:rPr lang="en">
                <a:uFill>
                  <a:noFill/>
                </a:uFill>
                <a:hlinkClick r:id="rId10"/>
              </a:rPr>
              <a:t>Close up electric car model charging</a:t>
            </a:r>
            <a:endParaRPr/>
          </a:p>
          <a:p>
            <a:pPr indent="-304800" lvl="0" marL="457200" rtl="0" algn="l">
              <a:spcBef>
                <a:spcPts val="0"/>
              </a:spcBef>
              <a:spcAft>
                <a:spcPts val="0"/>
              </a:spcAft>
              <a:buClr>
                <a:schemeClr val="lt1"/>
              </a:buClr>
              <a:buSzPts val="1200"/>
              <a:buChar char="●"/>
            </a:pPr>
            <a:r>
              <a:rPr lang="en">
                <a:uFill>
                  <a:noFill/>
                </a:uFill>
                <a:hlinkClick r:id="rId11"/>
              </a:rPr>
              <a:t>3d electric truck on street</a:t>
            </a:r>
            <a:endParaRPr/>
          </a:p>
          <a:p>
            <a:pPr indent="-304800" lvl="0" marL="457200" rtl="0" algn="l">
              <a:spcBef>
                <a:spcPts val="0"/>
              </a:spcBef>
              <a:spcAft>
                <a:spcPts val="0"/>
              </a:spcAft>
              <a:buClr>
                <a:schemeClr val="lt1"/>
              </a:buClr>
              <a:buSzPts val="1200"/>
              <a:buChar char="●"/>
            </a:pPr>
            <a:r>
              <a:rPr lang="en">
                <a:uFill>
                  <a:noFill/>
                </a:uFill>
                <a:hlinkClick r:id="rId12"/>
              </a:rPr>
              <a:t>Close up 3d electric car model charging</a:t>
            </a:r>
            <a:endParaRPr/>
          </a:p>
          <a:p>
            <a:pPr indent="-304800" lvl="0" marL="457200" rtl="0" algn="l">
              <a:spcBef>
                <a:spcPts val="0"/>
              </a:spcBef>
              <a:spcAft>
                <a:spcPts val="0"/>
              </a:spcAft>
              <a:buClr>
                <a:schemeClr val="lt1"/>
              </a:buClr>
              <a:buSzPts val="1200"/>
              <a:buChar char="●"/>
            </a:pPr>
            <a:r>
              <a:rPr lang="en">
                <a:uFill>
                  <a:noFill/>
                </a:uFill>
                <a:hlinkClick r:id="rId13"/>
              </a:rPr>
              <a:t>Man at gas station with the car close up</a:t>
            </a:r>
            <a:endParaRPr/>
          </a:p>
          <a:p>
            <a:pPr indent="-304800" lvl="0" marL="457200" rtl="0" algn="l">
              <a:spcBef>
                <a:spcPts val="0"/>
              </a:spcBef>
              <a:spcAft>
                <a:spcPts val="0"/>
              </a:spcAft>
              <a:buClr>
                <a:schemeClr val="lt1"/>
              </a:buClr>
              <a:buSzPts val="1200"/>
              <a:buChar char="●"/>
            </a:pPr>
            <a:r>
              <a:rPr lang="en">
                <a:uFill>
                  <a:noFill/>
                </a:uFill>
                <a:hlinkClick r:id="rId14"/>
              </a:rPr>
              <a:t>Business man working late at the office</a:t>
            </a:r>
            <a:endParaRPr/>
          </a:p>
          <a:p>
            <a:pPr indent="-304800" lvl="0" marL="457200" rtl="0" algn="l">
              <a:spcBef>
                <a:spcPts val="0"/>
              </a:spcBef>
              <a:spcAft>
                <a:spcPts val="0"/>
              </a:spcAft>
              <a:buClr>
                <a:schemeClr val="lt1"/>
              </a:buClr>
              <a:buSzPts val="1200"/>
              <a:buChar char="●"/>
            </a:pPr>
            <a:r>
              <a:rPr lang="en">
                <a:uFill>
                  <a:noFill/>
                </a:uFill>
                <a:hlinkClick r:id="rId15"/>
              </a:rPr>
              <a:t>Business teammates working late</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0" name="Shape 980"/>
        <p:cNvGrpSpPr/>
        <p:nvPr/>
      </p:nvGrpSpPr>
      <p:grpSpPr>
        <a:xfrm>
          <a:off x="0" y="0"/>
          <a:ext cx="0" cy="0"/>
          <a:chOff x="0" y="0"/>
          <a:chExt cx="0" cy="0"/>
        </a:xfrm>
      </p:grpSpPr>
      <p:sp>
        <p:nvSpPr>
          <p:cNvPr id="981" name="Google Shape;981;p59"/>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lang="en" sz="1100">
                <a:solidFill>
                  <a:srgbClr val="FFFFFF"/>
                </a:solidFill>
              </a:rPr>
              <a:t>In order to use this template, you must credit </a:t>
            </a:r>
            <a:r>
              <a:rPr b="1" lang="en" sz="1100" u="sng">
                <a:solidFill>
                  <a:srgbClr val="869FB2"/>
                </a:solidFill>
                <a:hlinkClick r:id="rId3">
                  <a:extLst>
                    <a:ext uri="{A12FA001-AC4F-418D-AE19-62706E023703}">
                      <ahyp:hlinkClr val="tx"/>
                    </a:ext>
                  </a:extLst>
                </a:hlinkClick>
              </a:rPr>
              <a:t>Slidesgo</a:t>
            </a:r>
            <a:r>
              <a:rPr lang="en" sz="1100">
                <a:solidFill>
                  <a:srgbClr val="435D74"/>
                </a:solidFill>
              </a:rPr>
              <a:t> </a:t>
            </a:r>
            <a:r>
              <a:rPr lang="en" sz="1100">
                <a:solidFill>
                  <a:srgbClr val="FFFFFF"/>
                </a:solidFill>
              </a:rPr>
              <a:t>by keeping the </a:t>
            </a:r>
            <a:r>
              <a:rPr b="1" lang="en" sz="1100" u="sng">
                <a:solidFill>
                  <a:schemeClr val="hlink"/>
                </a:solidFill>
                <a:hlinkClick action="ppaction://hlinksldjump" r:id="rId4"/>
              </a:rPr>
              <a:t>Thanks</a:t>
            </a:r>
            <a:r>
              <a:rPr lang="en" sz="1100">
                <a:solidFill>
                  <a:srgbClr val="869FB2"/>
                </a:solidFill>
              </a:rPr>
              <a:t> </a:t>
            </a:r>
            <a:r>
              <a:rPr lang="en" sz="1100">
                <a:solidFill>
                  <a:srgbClr val="FFFFFF"/>
                </a:solidFill>
              </a:rPr>
              <a:t>slide.</a:t>
            </a:r>
            <a:endParaRPr sz="11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0" lvl="0" marL="0" rtl="0" algn="l">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982" name="Google Shape;982;p59"/>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Instructions for use</a:t>
            </a:r>
            <a:endParaRPr sz="2400">
              <a:solidFill>
                <a:srgbClr val="FFFFFF"/>
              </a:solidFill>
            </a:endParaRPr>
          </a:p>
        </p:txBody>
      </p:sp>
      <p:sp>
        <p:nvSpPr>
          <p:cNvPr id="983" name="Google Shape;983;p59"/>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grpSp>
        <p:nvGrpSpPr>
          <p:cNvPr id="314" name="Google Shape;314;p33"/>
          <p:cNvGrpSpPr/>
          <p:nvPr/>
        </p:nvGrpSpPr>
        <p:grpSpPr>
          <a:xfrm>
            <a:off x="5755013" y="3074400"/>
            <a:ext cx="1017300" cy="469200"/>
            <a:chOff x="5755013" y="3074400"/>
            <a:chExt cx="1017300" cy="469200"/>
          </a:xfrm>
        </p:grpSpPr>
        <p:sp>
          <p:nvSpPr>
            <p:cNvPr id="315" name="Google Shape;315;p33"/>
            <p:cNvSpPr/>
            <p:nvPr/>
          </p:nvSpPr>
          <p:spPr>
            <a:xfrm>
              <a:off x="5886413" y="3074400"/>
              <a:ext cx="885900" cy="469200"/>
            </a:xfrm>
            <a:prstGeom prst="snip2DiagRect">
              <a:avLst>
                <a:gd fmla="val 0" name="adj1"/>
                <a:gd fmla="val 42647"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3"/>
            <p:cNvSpPr/>
            <p:nvPr/>
          </p:nvSpPr>
          <p:spPr>
            <a:xfrm>
              <a:off x="5755013" y="3074400"/>
              <a:ext cx="885900" cy="469200"/>
            </a:xfrm>
            <a:prstGeom prst="snip2DiagRect">
              <a:avLst>
                <a:gd fmla="val 0" name="adj1"/>
                <a:gd fmla="val 42647"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 name="Google Shape;317;p33"/>
          <p:cNvGrpSpPr/>
          <p:nvPr/>
        </p:nvGrpSpPr>
        <p:grpSpPr>
          <a:xfrm>
            <a:off x="3219088" y="3074400"/>
            <a:ext cx="1017300" cy="469200"/>
            <a:chOff x="3219088" y="3074400"/>
            <a:chExt cx="1017300" cy="469200"/>
          </a:xfrm>
        </p:grpSpPr>
        <p:sp>
          <p:nvSpPr>
            <p:cNvPr id="318" name="Google Shape;318;p33"/>
            <p:cNvSpPr/>
            <p:nvPr/>
          </p:nvSpPr>
          <p:spPr>
            <a:xfrm>
              <a:off x="3350488" y="3074400"/>
              <a:ext cx="885900" cy="469200"/>
            </a:xfrm>
            <a:prstGeom prst="snip2DiagRect">
              <a:avLst>
                <a:gd fmla="val 0" name="adj1"/>
                <a:gd fmla="val 42647"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3"/>
            <p:cNvSpPr/>
            <p:nvPr/>
          </p:nvSpPr>
          <p:spPr>
            <a:xfrm>
              <a:off x="3219088" y="3074400"/>
              <a:ext cx="885900" cy="469200"/>
            </a:xfrm>
            <a:prstGeom prst="snip2DiagRect">
              <a:avLst>
                <a:gd fmla="val 0" name="adj1"/>
                <a:gd fmla="val 42647"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 name="Google Shape;320;p33"/>
          <p:cNvGrpSpPr/>
          <p:nvPr/>
        </p:nvGrpSpPr>
        <p:grpSpPr>
          <a:xfrm>
            <a:off x="683175" y="3074400"/>
            <a:ext cx="1017300" cy="469200"/>
            <a:chOff x="683175" y="3074400"/>
            <a:chExt cx="1017300" cy="469200"/>
          </a:xfrm>
        </p:grpSpPr>
        <p:sp>
          <p:nvSpPr>
            <p:cNvPr id="321" name="Google Shape;321;p33"/>
            <p:cNvSpPr/>
            <p:nvPr/>
          </p:nvSpPr>
          <p:spPr>
            <a:xfrm>
              <a:off x="814575" y="3074400"/>
              <a:ext cx="885900" cy="469200"/>
            </a:xfrm>
            <a:prstGeom prst="snip2DiagRect">
              <a:avLst>
                <a:gd fmla="val 0" name="adj1"/>
                <a:gd fmla="val 42647"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3"/>
            <p:cNvSpPr/>
            <p:nvPr/>
          </p:nvSpPr>
          <p:spPr>
            <a:xfrm>
              <a:off x="683175" y="3074400"/>
              <a:ext cx="885900" cy="469200"/>
            </a:xfrm>
            <a:prstGeom prst="snip2DiagRect">
              <a:avLst>
                <a:gd fmla="val 0" name="adj1"/>
                <a:gd fmla="val 42647"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 name="Google Shape;323;p33"/>
          <p:cNvGrpSpPr/>
          <p:nvPr/>
        </p:nvGrpSpPr>
        <p:grpSpPr>
          <a:xfrm>
            <a:off x="5755013" y="1285875"/>
            <a:ext cx="1017300" cy="469200"/>
            <a:chOff x="5755013" y="1285875"/>
            <a:chExt cx="1017300" cy="469200"/>
          </a:xfrm>
        </p:grpSpPr>
        <p:sp>
          <p:nvSpPr>
            <p:cNvPr id="324" name="Google Shape;324;p33"/>
            <p:cNvSpPr/>
            <p:nvPr/>
          </p:nvSpPr>
          <p:spPr>
            <a:xfrm>
              <a:off x="5886413" y="1285875"/>
              <a:ext cx="885900" cy="469200"/>
            </a:xfrm>
            <a:prstGeom prst="snip2DiagRect">
              <a:avLst>
                <a:gd fmla="val 0" name="adj1"/>
                <a:gd fmla="val 42647"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3"/>
            <p:cNvSpPr/>
            <p:nvPr/>
          </p:nvSpPr>
          <p:spPr>
            <a:xfrm>
              <a:off x="5755013" y="1285875"/>
              <a:ext cx="885900" cy="469200"/>
            </a:xfrm>
            <a:prstGeom prst="snip2DiagRect">
              <a:avLst>
                <a:gd fmla="val 0" name="adj1"/>
                <a:gd fmla="val 42647"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 name="Google Shape;326;p33"/>
          <p:cNvGrpSpPr/>
          <p:nvPr/>
        </p:nvGrpSpPr>
        <p:grpSpPr>
          <a:xfrm>
            <a:off x="3219088" y="1285875"/>
            <a:ext cx="1017300" cy="469200"/>
            <a:chOff x="3219088" y="1285875"/>
            <a:chExt cx="1017300" cy="469200"/>
          </a:xfrm>
        </p:grpSpPr>
        <p:sp>
          <p:nvSpPr>
            <p:cNvPr id="327" name="Google Shape;327;p33"/>
            <p:cNvSpPr/>
            <p:nvPr/>
          </p:nvSpPr>
          <p:spPr>
            <a:xfrm>
              <a:off x="3350488" y="1285875"/>
              <a:ext cx="885900" cy="469200"/>
            </a:xfrm>
            <a:prstGeom prst="snip2DiagRect">
              <a:avLst>
                <a:gd fmla="val 0" name="adj1"/>
                <a:gd fmla="val 42647"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3"/>
            <p:cNvSpPr/>
            <p:nvPr/>
          </p:nvSpPr>
          <p:spPr>
            <a:xfrm>
              <a:off x="3219088" y="1285875"/>
              <a:ext cx="885900" cy="469200"/>
            </a:xfrm>
            <a:prstGeom prst="snip2DiagRect">
              <a:avLst>
                <a:gd fmla="val 0" name="adj1"/>
                <a:gd fmla="val 42647"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 name="Google Shape;329;p33"/>
          <p:cNvGrpSpPr/>
          <p:nvPr/>
        </p:nvGrpSpPr>
        <p:grpSpPr>
          <a:xfrm>
            <a:off x="683175" y="1285875"/>
            <a:ext cx="1017300" cy="469200"/>
            <a:chOff x="683175" y="1285875"/>
            <a:chExt cx="1017300" cy="469200"/>
          </a:xfrm>
        </p:grpSpPr>
        <p:sp>
          <p:nvSpPr>
            <p:cNvPr id="330" name="Google Shape;330;p33"/>
            <p:cNvSpPr/>
            <p:nvPr/>
          </p:nvSpPr>
          <p:spPr>
            <a:xfrm>
              <a:off x="814575" y="1285875"/>
              <a:ext cx="885900" cy="469200"/>
            </a:xfrm>
            <a:prstGeom prst="snip2DiagRect">
              <a:avLst>
                <a:gd fmla="val 0" name="adj1"/>
                <a:gd fmla="val 42647"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3"/>
            <p:cNvSpPr/>
            <p:nvPr/>
          </p:nvSpPr>
          <p:spPr>
            <a:xfrm>
              <a:off x="683175" y="1285875"/>
              <a:ext cx="885900" cy="469200"/>
            </a:xfrm>
            <a:prstGeom prst="snip2DiagRect">
              <a:avLst>
                <a:gd fmla="val 0" name="adj1"/>
                <a:gd fmla="val 42647"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 name="Google Shape;332;p33"/>
          <p:cNvSpPr txBox="1"/>
          <p:nvPr>
            <p:ph idx="1" type="subTitle"/>
          </p:nvPr>
        </p:nvSpPr>
        <p:spPr>
          <a:xfrm>
            <a:off x="720300" y="1885125"/>
            <a:ext cx="2386800" cy="4617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ABOUT THE PROJECT</a:t>
            </a:r>
            <a:endParaRPr/>
          </a:p>
        </p:txBody>
      </p:sp>
      <p:sp>
        <p:nvSpPr>
          <p:cNvPr id="333" name="Google Shape;333;p33"/>
          <p:cNvSpPr txBox="1"/>
          <p:nvPr>
            <p:ph idx="15" type="title"/>
          </p:nvPr>
        </p:nvSpPr>
        <p:spPr>
          <a:xfrm>
            <a:off x="720300" y="452325"/>
            <a:ext cx="7176000" cy="57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TABLE OF CONTENTS</a:t>
            </a:r>
            <a:endParaRPr/>
          </a:p>
        </p:txBody>
      </p:sp>
      <p:sp>
        <p:nvSpPr>
          <p:cNvPr id="334" name="Google Shape;334;p33"/>
          <p:cNvSpPr txBox="1"/>
          <p:nvPr>
            <p:ph type="title"/>
          </p:nvPr>
        </p:nvSpPr>
        <p:spPr>
          <a:xfrm>
            <a:off x="815274" y="1238250"/>
            <a:ext cx="623100" cy="55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35" name="Google Shape;335;p33"/>
          <p:cNvSpPr txBox="1"/>
          <p:nvPr>
            <p:ph idx="2" type="subTitle"/>
          </p:nvPr>
        </p:nvSpPr>
        <p:spPr>
          <a:xfrm>
            <a:off x="720300" y="2193500"/>
            <a:ext cx="2385600" cy="6771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You can describe the topic of the section here</a:t>
            </a:r>
            <a:endParaRPr/>
          </a:p>
        </p:txBody>
      </p:sp>
      <p:sp>
        <p:nvSpPr>
          <p:cNvPr id="336" name="Google Shape;336;p33"/>
          <p:cNvSpPr txBox="1"/>
          <p:nvPr>
            <p:ph idx="3" type="title"/>
          </p:nvPr>
        </p:nvSpPr>
        <p:spPr>
          <a:xfrm>
            <a:off x="3350624" y="1238250"/>
            <a:ext cx="623100" cy="55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37" name="Google Shape;337;p33"/>
          <p:cNvSpPr txBox="1"/>
          <p:nvPr>
            <p:ph idx="4" type="title"/>
          </p:nvPr>
        </p:nvSpPr>
        <p:spPr>
          <a:xfrm>
            <a:off x="5885697" y="1238250"/>
            <a:ext cx="623100" cy="55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38" name="Google Shape;338;p33"/>
          <p:cNvSpPr txBox="1"/>
          <p:nvPr>
            <p:ph idx="5" type="title"/>
          </p:nvPr>
        </p:nvSpPr>
        <p:spPr>
          <a:xfrm>
            <a:off x="814575" y="3027797"/>
            <a:ext cx="623100" cy="55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339" name="Google Shape;339;p33"/>
          <p:cNvSpPr txBox="1"/>
          <p:nvPr>
            <p:ph idx="6" type="subTitle"/>
          </p:nvPr>
        </p:nvSpPr>
        <p:spPr>
          <a:xfrm>
            <a:off x="3255370" y="1885150"/>
            <a:ext cx="2386800" cy="4617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MAJOR REQUIREMENT</a:t>
            </a:r>
            <a:endParaRPr/>
          </a:p>
        </p:txBody>
      </p:sp>
      <p:sp>
        <p:nvSpPr>
          <p:cNvPr id="340" name="Google Shape;340;p33"/>
          <p:cNvSpPr txBox="1"/>
          <p:nvPr>
            <p:ph idx="7" type="subTitle"/>
          </p:nvPr>
        </p:nvSpPr>
        <p:spPr>
          <a:xfrm>
            <a:off x="3257550" y="2193500"/>
            <a:ext cx="2384700" cy="6771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You can describe the topic of the section here</a:t>
            </a:r>
            <a:endParaRPr/>
          </a:p>
        </p:txBody>
      </p:sp>
      <p:sp>
        <p:nvSpPr>
          <p:cNvPr id="341" name="Google Shape;341;p33"/>
          <p:cNvSpPr txBox="1"/>
          <p:nvPr>
            <p:ph idx="8" type="subTitle"/>
          </p:nvPr>
        </p:nvSpPr>
        <p:spPr>
          <a:xfrm>
            <a:off x="5790440" y="1875725"/>
            <a:ext cx="2386800" cy="4617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PROJECT GOALS</a:t>
            </a:r>
            <a:endParaRPr/>
          </a:p>
        </p:txBody>
      </p:sp>
      <p:sp>
        <p:nvSpPr>
          <p:cNvPr id="342" name="Google Shape;342;p33"/>
          <p:cNvSpPr txBox="1"/>
          <p:nvPr>
            <p:ph idx="9" type="subTitle"/>
          </p:nvPr>
        </p:nvSpPr>
        <p:spPr>
          <a:xfrm>
            <a:off x="5792551" y="2199975"/>
            <a:ext cx="2384700" cy="6771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You can describe the topic of the section here</a:t>
            </a:r>
            <a:endParaRPr/>
          </a:p>
        </p:txBody>
      </p:sp>
      <p:sp>
        <p:nvSpPr>
          <p:cNvPr id="343" name="Google Shape;343;p33"/>
          <p:cNvSpPr txBox="1"/>
          <p:nvPr>
            <p:ph idx="13" type="subTitle"/>
          </p:nvPr>
        </p:nvSpPr>
        <p:spPr>
          <a:xfrm>
            <a:off x="721421" y="3664251"/>
            <a:ext cx="2386800" cy="4617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SNEAK PEEK</a:t>
            </a:r>
            <a:endParaRPr/>
          </a:p>
        </p:txBody>
      </p:sp>
      <p:sp>
        <p:nvSpPr>
          <p:cNvPr id="344" name="Google Shape;344;p33"/>
          <p:cNvSpPr txBox="1"/>
          <p:nvPr>
            <p:ph idx="14" type="subTitle"/>
          </p:nvPr>
        </p:nvSpPr>
        <p:spPr>
          <a:xfrm>
            <a:off x="721422" y="3967466"/>
            <a:ext cx="2385600" cy="6771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You can describe the topic of the section here</a:t>
            </a:r>
            <a:endParaRPr/>
          </a:p>
        </p:txBody>
      </p:sp>
      <p:sp>
        <p:nvSpPr>
          <p:cNvPr id="345" name="Google Shape;345;p33"/>
          <p:cNvSpPr txBox="1"/>
          <p:nvPr>
            <p:ph idx="16" type="title"/>
          </p:nvPr>
        </p:nvSpPr>
        <p:spPr>
          <a:xfrm>
            <a:off x="3350624" y="3027775"/>
            <a:ext cx="623100" cy="55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346" name="Google Shape;346;p33"/>
          <p:cNvSpPr txBox="1"/>
          <p:nvPr>
            <p:ph idx="17" type="title"/>
          </p:nvPr>
        </p:nvSpPr>
        <p:spPr>
          <a:xfrm>
            <a:off x="5885697" y="3027775"/>
            <a:ext cx="623100" cy="55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347" name="Google Shape;347;p33"/>
          <p:cNvSpPr txBox="1"/>
          <p:nvPr>
            <p:ph idx="18" type="subTitle"/>
          </p:nvPr>
        </p:nvSpPr>
        <p:spPr>
          <a:xfrm>
            <a:off x="3255370" y="3673675"/>
            <a:ext cx="2387700" cy="4617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PROJECT STAGES</a:t>
            </a:r>
            <a:endParaRPr/>
          </a:p>
        </p:txBody>
      </p:sp>
      <p:sp>
        <p:nvSpPr>
          <p:cNvPr id="348" name="Google Shape;348;p33"/>
          <p:cNvSpPr txBox="1"/>
          <p:nvPr>
            <p:ph idx="19" type="subTitle"/>
          </p:nvPr>
        </p:nvSpPr>
        <p:spPr>
          <a:xfrm>
            <a:off x="3256575" y="3960987"/>
            <a:ext cx="2385600" cy="6771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You can describe the topic of the section here</a:t>
            </a:r>
            <a:endParaRPr/>
          </a:p>
        </p:txBody>
      </p:sp>
      <p:sp>
        <p:nvSpPr>
          <p:cNvPr id="349" name="Google Shape;349;p33"/>
          <p:cNvSpPr txBox="1"/>
          <p:nvPr>
            <p:ph idx="20" type="subTitle"/>
          </p:nvPr>
        </p:nvSpPr>
        <p:spPr>
          <a:xfrm>
            <a:off x="5790440" y="3665250"/>
            <a:ext cx="2386800" cy="4617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Clr>
                <a:schemeClr val="dk1"/>
              </a:buClr>
              <a:buSzPts val="1100"/>
              <a:buFont typeface="Arial"/>
              <a:buNone/>
            </a:pPr>
            <a:r>
              <a:rPr lang="en"/>
              <a:t>OUR TEAM</a:t>
            </a:r>
            <a:endParaRPr/>
          </a:p>
        </p:txBody>
      </p:sp>
      <p:sp>
        <p:nvSpPr>
          <p:cNvPr id="350" name="Google Shape;350;p33"/>
          <p:cNvSpPr txBox="1"/>
          <p:nvPr>
            <p:ph idx="21" type="subTitle"/>
          </p:nvPr>
        </p:nvSpPr>
        <p:spPr>
          <a:xfrm>
            <a:off x="5792551" y="3967463"/>
            <a:ext cx="2384700" cy="6771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You can describe the topic of the section here</a:t>
            </a:r>
            <a:endParaRPr/>
          </a:p>
        </p:txBody>
      </p:sp>
      <p:grpSp>
        <p:nvGrpSpPr>
          <p:cNvPr id="351" name="Google Shape;351;p33"/>
          <p:cNvGrpSpPr/>
          <p:nvPr/>
        </p:nvGrpSpPr>
        <p:grpSpPr>
          <a:xfrm>
            <a:off x="7443475" y="610425"/>
            <a:ext cx="987245" cy="256500"/>
            <a:chOff x="713275" y="4065425"/>
            <a:chExt cx="987245" cy="256500"/>
          </a:xfrm>
        </p:grpSpPr>
        <p:sp>
          <p:nvSpPr>
            <p:cNvPr id="352" name="Google Shape;352;p33"/>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3"/>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3"/>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7" name="Shape 987"/>
        <p:cNvGrpSpPr/>
        <p:nvPr/>
      </p:nvGrpSpPr>
      <p:grpSpPr>
        <a:xfrm>
          <a:off x="0" y="0"/>
          <a:ext cx="0" cy="0"/>
          <a:chOff x="0" y="0"/>
          <a:chExt cx="0" cy="0"/>
        </a:xfrm>
      </p:grpSpPr>
      <p:sp>
        <p:nvSpPr>
          <p:cNvPr id="988" name="Google Shape;988;p60"/>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Instructions for use (premium users)</a:t>
            </a:r>
            <a:endParaRPr sz="2400">
              <a:solidFill>
                <a:srgbClr val="FFFFFF"/>
              </a:solidFill>
            </a:endParaRPr>
          </a:p>
        </p:txBody>
      </p:sp>
      <p:sp>
        <p:nvSpPr>
          <p:cNvPr id="989" name="Google Shape;989;p60"/>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lang="en" sz="1100">
                <a:solidFill>
                  <a:srgbClr val="FFFFFF"/>
                </a:solidFill>
              </a:rPr>
              <a:t>In order to use this template, you must be a Premium user on </a:t>
            </a:r>
            <a:r>
              <a:rPr b="1" lang="en" sz="1100" u="sng">
                <a:solidFill>
                  <a:schemeClr val="hlink"/>
                </a:solidFill>
                <a:hlinkClick r:id="rId3"/>
              </a:rPr>
              <a:t>Slidesgo</a:t>
            </a:r>
            <a:r>
              <a:rPr lang="en" sz="1100">
                <a:solidFill>
                  <a:srgbClr val="FFFFFF"/>
                </a:solidFill>
              </a:rPr>
              <a:t>.</a:t>
            </a:r>
            <a:endParaRPr sz="11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990" name="Google Shape;990;p60"/>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4" name="Shape 994"/>
        <p:cNvGrpSpPr/>
        <p:nvPr/>
      </p:nvGrpSpPr>
      <p:grpSpPr>
        <a:xfrm>
          <a:off x="0" y="0"/>
          <a:ext cx="0" cy="0"/>
          <a:chOff x="0" y="0"/>
          <a:chExt cx="0" cy="0"/>
        </a:xfrm>
      </p:grpSpPr>
      <p:sp>
        <p:nvSpPr>
          <p:cNvPr id="995" name="Google Shape;995;p61"/>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996" name="Google Shape;996;p61"/>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chemeClr val="lt1"/>
                </a:solidFill>
              </a:rPr>
              <a:t>Share Tech</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https://fonts.google.com/specimen/Share+Tech</a:t>
            </a:r>
            <a:r>
              <a:rPr lang="en" sz="1100">
                <a:solidFill>
                  <a:schemeClr val="lt1"/>
                </a:solidFill>
              </a:rPr>
              <a:t>)</a:t>
            </a:r>
            <a:endParaRPr sz="1100">
              <a:solidFill>
                <a:schemeClr val="lt1"/>
              </a:solidFill>
            </a:endParaRPr>
          </a:p>
          <a:p>
            <a:pPr indent="0" lvl="0" marL="0" rtl="0" algn="ctr">
              <a:lnSpc>
                <a:spcPct val="115000"/>
              </a:lnSpc>
              <a:spcBef>
                <a:spcPts val="0"/>
              </a:spcBef>
              <a:spcAft>
                <a:spcPts val="0"/>
              </a:spcAft>
              <a:buNone/>
            </a:pPr>
            <a:r>
              <a:t/>
            </a:r>
            <a:endParaRPr sz="800">
              <a:solidFill>
                <a:schemeClr val="lt1"/>
              </a:solidFill>
            </a:endParaRPr>
          </a:p>
          <a:p>
            <a:pPr indent="0" lvl="0" marL="0" rtl="0" algn="ctr">
              <a:lnSpc>
                <a:spcPct val="115000"/>
              </a:lnSpc>
              <a:spcBef>
                <a:spcPts val="0"/>
              </a:spcBef>
              <a:spcAft>
                <a:spcPts val="0"/>
              </a:spcAft>
              <a:buNone/>
            </a:pPr>
            <a:r>
              <a:rPr b="1" lang="en" sz="1100">
                <a:solidFill>
                  <a:schemeClr val="lt1"/>
                </a:solidFill>
              </a:rPr>
              <a:t>Abel</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https://fonts.google.com/specimen/Abel</a:t>
            </a:r>
            <a:r>
              <a:rPr lang="en" sz="1100">
                <a:solidFill>
                  <a:schemeClr val="lt1"/>
                </a:solidFill>
              </a:rPr>
              <a:t>)</a:t>
            </a:r>
            <a:endParaRPr sz="1100">
              <a:solidFill>
                <a:schemeClr val="lt1"/>
              </a:solidFill>
            </a:endParaRPr>
          </a:p>
        </p:txBody>
      </p:sp>
      <p:sp>
        <p:nvSpPr>
          <p:cNvPr id="997" name="Google Shape;997;p61"/>
          <p:cNvSpPr/>
          <p:nvPr/>
        </p:nvSpPr>
        <p:spPr>
          <a:xfrm>
            <a:off x="2052650" y="2988225"/>
            <a:ext cx="791400" cy="754200"/>
          </a:xfrm>
          <a:prstGeom prst="roundRect">
            <a:avLst>
              <a:gd fmla="val 16667" name="adj"/>
            </a:avLst>
          </a:prstGeom>
          <a:solidFill>
            <a:srgbClr val="03032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61"/>
          <p:cNvSpPr/>
          <p:nvPr/>
        </p:nvSpPr>
        <p:spPr>
          <a:xfrm>
            <a:off x="3114470" y="2988225"/>
            <a:ext cx="791400" cy="754200"/>
          </a:xfrm>
          <a:prstGeom prst="roundRect">
            <a:avLst>
              <a:gd fmla="val 16667" name="adj"/>
            </a:avLst>
          </a:prstGeom>
          <a:solidFill>
            <a:srgbClr val="1B0B5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1"/>
          <p:cNvSpPr/>
          <p:nvPr/>
        </p:nvSpPr>
        <p:spPr>
          <a:xfrm>
            <a:off x="4176289" y="2988225"/>
            <a:ext cx="791400" cy="754200"/>
          </a:xfrm>
          <a:prstGeom prst="roundRect">
            <a:avLst>
              <a:gd fmla="val 16667" name="adj"/>
            </a:avLst>
          </a:prstGeom>
          <a:solidFill>
            <a:srgbClr val="FF296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1"/>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#030325</a:t>
            </a:r>
            <a:endParaRPr sz="1000">
              <a:solidFill>
                <a:srgbClr val="FFFFFF"/>
              </a:solidFill>
            </a:endParaRPr>
          </a:p>
        </p:txBody>
      </p:sp>
      <p:sp>
        <p:nvSpPr>
          <p:cNvPr id="1001" name="Google Shape;1001;p61"/>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#1b0b52</a:t>
            </a:r>
            <a:endParaRPr sz="1000">
              <a:solidFill>
                <a:srgbClr val="FFFFFF"/>
              </a:solidFill>
            </a:endParaRPr>
          </a:p>
        </p:txBody>
      </p:sp>
      <p:sp>
        <p:nvSpPr>
          <p:cNvPr id="1002" name="Google Shape;1002;p61"/>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#ff296d</a:t>
            </a:r>
            <a:endParaRPr sz="1000">
              <a:solidFill>
                <a:srgbClr val="FFFFFF"/>
              </a:solidFill>
            </a:endParaRPr>
          </a:p>
        </p:txBody>
      </p:sp>
      <p:sp>
        <p:nvSpPr>
          <p:cNvPr id="1003" name="Google Shape;1003;p61"/>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Fonts &amp; colors used</a:t>
            </a:r>
            <a:endParaRPr sz="2400">
              <a:solidFill>
                <a:srgbClr val="FFFFFF"/>
              </a:solidFill>
            </a:endParaRPr>
          </a:p>
        </p:txBody>
      </p:sp>
      <p:sp>
        <p:nvSpPr>
          <p:cNvPr id="1004" name="Google Shape;1004;p61"/>
          <p:cNvSpPr/>
          <p:nvPr/>
        </p:nvSpPr>
        <p:spPr>
          <a:xfrm>
            <a:off x="5238125" y="2988225"/>
            <a:ext cx="791400" cy="754200"/>
          </a:xfrm>
          <a:prstGeom prst="roundRect">
            <a:avLst>
              <a:gd fmla="val 16667" name="adj"/>
            </a:avLst>
          </a:prstGeom>
          <a:solidFill>
            <a:srgbClr val="05D8E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1"/>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#05d8e7</a:t>
            </a:r>
            <a:endParaRPr sz="1000">
              <a:solidFill>
                <a:schemeClr val="dk1"/>
              </a:solidFill>
            </a:endParaRPr>
          </a:p>
        </p:txBody>
      </p:sp>
      <p:sp>
        <p:nvSpPr>
          <p:cNvPr id="1006" name="Google Shape;1006;p61"/>
          <p:cNvSpPr/>
          <p:nvPr/>
        </p:nvSpPr>
        <p:spPr>
          <a:xfrm>
            <a:off x="6299950" y="29882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61"/>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1" name="Shape 1011"/>
        <p:cNvGrpSpPr/>
        <p:nvPr/>
      </p:nvGrpSpPr>
      <p:grpSpPr>
        <a:xfrm>
          <a:off x="0" y="0"/>
          <a:ext cx="0" cy="0"/>
          <a:chOff x="0" y="0"/>
          <a:chExt cx="0" cy="0"/>
        </a:xfrm>
      </p:grpSpPr>
      <p:sp>
        <p:nvSpPr>
          <p:cNvPr id="1012" name="Google Shape;1012;p62"/>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1013" name="Google Shape;1013;p62"/>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1014" name="Google Shape;1014;p62">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1015" name="Google Shape;1015;p62">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1016" name="Google Shape;1016;p62">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1017" name="Google Shape;1017;p62">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1018" name="Google Shape;1018;p62"/>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1019" name="Google Shape;1019;p62"/>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1020" name="Google Shape;1020;p62"/>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1021" name="Google Shape;1021;p62"/>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1022" name="Google Shape;1022;p62">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
        <p:nvSpPr>
          <p:cNvPr id="1023" name="Google Shape;1023;p62"/>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Storyset</a:t>
            </a:r>
            <a:endParaRPr sz="24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7" name="Shape 1027"/>
        <p:cNvGrpSpPr/>
        <p:nvPr/>
      </p:nvGrpSpPr>
      <p:grpSpPr>
        <a:xfrm>
          <a:off x="0" y="0"/>
          <a:ext cx="0" cy="0"/>
          <a:chOff x="0" y="0"/>
          <a:chExt cx="0" cy="0"/>
        </a:xfrm>
      </p:grpSpPr>
      <p:grpSp>
        <p:nvGrpSpPr>
          <p:cNvPr id="1028" name="Google Shape;1028;p63"/>
          <p:cNvGrpSpPr/>
          <p:nvPr/>
        </p:nvGrpSpPr>
        <p:grpSpPr>
          <a:xfrm>
            <a:off x="5082708" y="3095784"/>
            <a:ext cx="442841" cy="514271"/>
            <a:chOff x="4727025" y="1332775"/>
            <a:chExt cx="59900" cy="69625"/>
          </a:xfrm>
        </p:grpSpPr>
        <p:sp>
          <p:nvSpPr>
            <p:cNvPr id="1029" name="Google Shape;1029;p6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 name="Google Shape;1031;p63"/>
          <p:cNvGrpSpPr/>
          <p:nvPr/>
        </p:nvGrpSpPr>
        <p:grpSpPr>
          <a:xfrm>
            <a:off x="5758025" y="2343272"/>
            <a:ext cx="500909" cy="500899"/>
            <a:chOff x="4820425" y="1329900"/>
            <a:chExt cx="70175" cy="70350"/>
          </a:xfrm>
        </p:grpSpPr>
        <p:sp>
          <p:nvSpPr>
            <p:cNvPr id="1032" name="Google Shape;1032;p6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6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6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 name="Google Shape;1036;p63"/>
          <p:cNvGrpSpPr/>
          <p:nvPr/>
        </p:nvGrpSpPr>
        <p:grpSpPr>
          <a:xfrm>
            <a:off x="6410648" y="2355062"/>
            <a:ext cx="538135" cy="493119"/>
            <a:chOff x="4903200" y="1331525"/>
            <a:chExt cx="73575" cy="67425"/>
          </a:xfrm>
        </p:grpSpPr>
        <p:sp>
          <p:nvSpPr>
            <p:cNvPr id="1037" name="Google Shape;1037;p6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038" name="Google Shape;1038;p6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 name="Google Shape;1039;p63"/>
          <p:cNvGrpSpPr/>
          <p:nvPr/>
        </p:nvGrpSpPr>
        <p:grpSpPr>
          <a:xfrm>
            <a:off x="5670599" y="3097040"/>
            <a:ext cx="544563" cy="511895"/>
            <a:chOff x="4815575" y="1416800"/>
            <a:chExt cx="73750" cy="71400"/>
          </a:xfrm>
        </p:grpSpPr>
        <p:sp>
          <p:nvSpPr>
            <p:cNvPr id="1040" name="Google Shape;1040;p6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6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6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 name="Google Shape;1043;p63"/>
          <p:cNvGrpSpPr/>
          <p:nvPr/>
        </p:nvGrpSpPr>
        <p:grpSpPr>
          <a:xfrm>
            <a:off x="6367224" y="3096746"/>
            <a:ext cx="602914" cy="512477"/>
            <a:chOff x="4902475" y="1418875"/>
            <a:chExt cx="74500" cy="63775"/>
          </a:xfrm>
        </p:grpSpPr>
        <p:sp>
          <p:nvSpPr>
            <p:cNvPr id="1044" name="Google Shape;1044;p6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63"/>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 name="Google Shape;1046;p63"/>
          <p:cNvGrpSpPr/>
          <p:nvPr/>
        </p:nvGrpSpPr>
        <p:grpSpPr>
          <a:xfrm>
            <a:off x="5783096" y="3835985"/>
            <a:ext cx="515391" cy="525699"/>
            <a:chOff x="4818100" y="1507675"/>
            <a:chExt cx="71225" cy="71625"/>
          </a:xfrm>
        </p:grpSpPr>
        <p:sp>
          <p:nvSpPr>
            <p:cNvPr id="1047" name="Google Shape;1047;p6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6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6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63"/>
          <p:cNvGrpSpPr/>
          <p:nvPr/>
        </p:nvGrpSpPr>
        <p:grpSpPr>
          <a:xfrm>
            <a:off x="5121199" y="3857517"/>
            <a:ext cx="522956" cy="489869"/>
            <a:chOff x="4721450" y="1509475"/>
            <a:chExt cx="79350" cy="74325"/>
          </a:xfrm>
        </p:grpSpPr>
        <p:sp>
          <p:nvSpPr>
            <p:cNvPr id="1052" name="Google Shape;1052;p6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6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6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6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 name="Google Shape;1056;p63"/>
          <p:cNvGrpSpPr/>
          <p:nvPr/>
        </p:nvGrpSpPr>
        <p:grpSpPr>
          <a:xfrm>
            <a:off x="6444441" y="3837269"/>
            <a:ext cx="525704" cy="535436"/>
            <a:chOff x="4906800" y="1507500"/>
            <a:chExt cx="70350" cy="71075"/>
          </a:xfrm>
        </p:grpSpPr>
        <p:sp>
          <p:nvSpPr>
            <p:cNvPr id="1057" name="Google Shape;1057;p6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6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6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 name="Google Shape;1062;p63"/>
          <p:cNvGrpSpPr/>
          <p:nvPr/>
        </p:nvGrpSpPr>
        <p:grpSpPr>
          <a:xfrm>
            <a:off x="4477263" y="2343250"/>
            <a:ext cx="508054" cy="508095"/>
            <a:chOff x="3736598" y="2170606"/>
            <a:chExt cx="404889" cy="404889"/>
          </a:xfrm>
        </p:grpSpPr>
        <p:sp>
          <p:nvSpPr>
            <p:cNvPr id="1063" name="Google Shape;1063;p6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6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6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 name="Google Shape;1067;p63"/>
          <p:cNvGrpSpPr/>
          <p:nvPr/>
        </p:nvGrpSpPr>
        <p:grpSpPr>
          <a:xfrm>
            <a:off x="3765303" y="2343345"/>
            <a:ext cx="575790" cy="507904"/>
            <a:chOff x="3161917" y="2170682"/>
            <a:chExt cx="458870" cy="404737"/>
          </a:xfrm>
        </p:grpSpPr>
        <p:sp>
          <p:nvSpPr>
            <p:cNvPr id="1068" name="Google Shape;1068;p6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069" name="Google Shape;1069;p6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6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 name="Google Shape;1071;p63"/>
          <p:cNvGrpSpPr/>
          <p:nvPr/>
        </p:nvGrpSpPr>
        <p:grpSpPr>
          <a:xfrm>
            <a:off x="3792833" y="3103717"/>
            <a:ext cx="520730" cy="498567"/>
            <a:chOff x="3179914" y="2889488"/>
            <a:chExt cx="422876" cy="404911"/>
          </a:xfrm>
        </p:grpSpPr>
        <p:sp>
          <p:nvSpPr>
            <p:cNvPr id="1072" name="Google Shape;1072;p6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6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6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6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 name="Google Shape;1078;p63"/>
          <p:cNvGrpSpPr/>
          <p:nvPr/>
        </p:nvGrpSpPr>
        <p:grpSpPr>
          <a:xfrm>
            <a:off x="4421513" y="3103677"/>
            <a:ext cx="516145" cy="498648"/>
            <a:chOff x="3729467" y="2889422"/>
            <a:chExt cx="419153" cy="404977"/>
          </a:xfrm>
        </p:grpSpPr>
        <p:sp>
          <p:nvSpPr>
            <p:cNvPr id="1079" name="Google Shape;1079;p6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6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6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 name="Google Shape;1086;p63"/>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63"/>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3"/>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3"/>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 name="Google Shape;1090;p63"/>
          <p:cNvGrpSpPr/>
          <p:nvPr/>
        </p:nvGrpSpPr>
        <p:grpSpPr>
          <a:xfrm>
            <a:off x="7141841" y="2550562"/>
            <a:ext cx="166473" cy="141497"/>
            <a:chOff x="4660325" y="1866850"/>
            <a:chExt cx="68350" cy="58100"/>
          </a:xfrm>
        </p:grpSpPr>
        <p:sp>
          <p:nvSpPr>
            <p:cNvPr id="1091" name="Google Shape;1091;p6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6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 name="Google Shape;1093;p63"/>
          <p:cNvGrpSpPr/>
          <p:nvPr/>
        </p:nvGrpSpPr>
        <p:grpSpPr>
          <a:xfrm>
            <a:off x="7451186" y="2576286"/>
            <a:ext cx="162515" cy="90049"/>
            <a:chOff x="4791775" y="1877500"/>
            <a:chExt cx="66725" cy="36975"/>
          </a:xfrm>
        </p:grpSpPr>
        <p:sp>
          <p:nvSpPr>
            <p:cNvPr id="1094" name="Google Shape;1094;p6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 name="Google Shape;1096;p63"/>
          <p:cNvGrpSpPr/>
          <p:nvPr/>
        </p:nvGrpSpPr>
        <p:grpSpPr>
          <a:xfrm>
            <a:off x="7772899" y="2576286"/>
            <a:ext cx="144979" cy="90049"/>
            <a:chOff x="4923925" y="1877500"/>
            <a:chExt cx="59525" cy="36975"/>
          </a:xfrm>
        </p:grpSpPr>
        <p:sp>
          <p:nvSpPr>
            <p:cNvPr id="1097" name="Google Shape;1097;p6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 name="Google Shape;1099;p63"/>
          <p:cNvGrpSpPr/>
          <p:nvPr/>
        </p:nvGrpSpPr>
        <p:grpSpPr>
          <a:xfrm>
            <a:off x="8067390" y="2558477"/>
            <a:ext cx="141447" cy="125667"/>
            <a:chOff x="5058450" y="1870100"/>
            <a:chExt cx="58075" cy="51600"/>
          </a:xfrm>
        </p:grpSpPr>
        <p:sp>
          <p:nvSpPr>
            <p:cNvPr id="1100" name="Google Shape;1100;p6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 name="Google Shape;1102;p63"/>
          <p:cNvGrpSpPr/>
          <p:nvPr/>
        </p:nvGrpSpPr>
        <p:grpSpPr>
          <a:xfrm>
            <a:off x="7481905" y="2980885"/>
            <a:ext cx="101077" cy="107645"/>
            <a:chOff x="4811425" y="2065025"/>
            <a:chExt cx="41500" cy="44200"/>
          </a:xfrm>
        </p:grpSpPr>
        <p:sp>
          <p:nvSpPr>
            <p:cNvPr id="1103" name="Google Shape;1103;p6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 name="Google Shape;1105;p63"/>
          <p:cNvGrpSpPr/>
          <p:nvPr/>
        </p:nvGrpSpPr>
        <p:grpSpPr>
          <a:xfrm>
            <a:off x="7774342" y="2981098"/>
            <a:ext cx="120867" cy="107218"/>
            <a:chOff x="4929875" y="2065025"/>
            <a:chExt cx="49625" cy="44025"/>
          </a:xfrm>
        </p:grpSpPr>
        <p:sp>
          <p:nvSpPr>
            <p:cNvPr id="1106" name="Google Shape;1106;p6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 name="Google Shape;1108;p63"/>
          <p:cNvGrpSpPr/>
          <p:nvPr/>
        </p:nvGrpSpPr>
        <p:grpSpPr>
          <a:xfrm>
            <a:off x="8103011" y="2984112"/>
            <a:ext cx="70206" cy="101191"/>
            <a:chOff x="5083925" y="2066350"/>
            <a:chExt cx="28825" cy="41550"/>
          </a:xfrm>
        </p:grpSpPr>
        <p:sp>
          <p:nvSpPr>
            <p:cNvPr id="1109" name="Google Shape;1109;p6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6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 name="Google Shape;1111;p63"/>
          <p:cNvGrpSpPr/>
          <p:nvPr/>
        </p:nvGrpSpPr>
        <p:grpSpPr>
          <a:xfrm>
            <a:off x="7134565" y="2999759"/>
            <a:ext cx="181026" cy="69896"/>
            <a:chOff x="4659775" y="2072775"/>
            <a:chExt cx="74325" cy="28700"/>
          </a:xfrm>
        </p:grpSpPr>
        <p:sp>
          <p:nvSpPr>
            <p:cNvPr id="1112" name="Google Shape;1112;p6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 name="Google Shape;1115;p63"/>
          <p:cNvGrpSpPr/>
          <p:nvPr/>
        </p:nvGrpSpPr>
        <p:grpSpPr>
          <a:xfrm>
            <a:off x="8054421" y="2790324"/>
            <a:ext cx="167387" cy="89197"/>
            <a:chOff x="4662475" y="1976500"/>
            <a:chExt cx="68725" cy="36625"/>
          </a:xfrm>
        </p:grpSpPr>
        <p:sp>
          <p:nvSpPr>
            <p:cNvPr id="1116" name="Google Shape;1116;p6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6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6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63"/>
          <p:cNvGrpSpPr/>
          <p:nvPr/>
        </p:nvGrpSpPr>
        <p:grpSpPr>
          <a:xfrm>
            <a:off x="7751326" y="2793764"/>
            <a:ext cx="166899" cy="82317"/>
            <a:chOff x="4920150" y="1977875"/>
            <a:chExt cx="68525" cy="33800"/>
          </a:xfrm>
        </p:grpSpPr>
        <p:sp>
          <p:nvSpPr>
            <p:cNvPr id="1120" name="Google Shape;1120;p6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 name="Google Shape;1123;p63"/>
          <p:cNvGrpSpPr/>
          <p:nvPr/>
        </p:nvGrpSpPr>
        <p:grpSpPr>
          <a:xfrm>
            <a:off x="7162483" y="3197682"/>
            <a:ext cx="125190" cy="127859"/>
            <a:chOff x="4676550" y="2160575"/>
            <a:chExt cx="51400" cy="52500"/>
          </a:xfrm>
        </p:grpSpPr>
        <p:sp>
          <p:nvSpPr>
            <p:cNvPr id="1124" name="Google Shape;1124;p6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6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6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 name="Google Shape;1127;p63"/>
          <p:cNvGrpSpPr/>
          <p:nvPr/>
        </p:nvGrpSpPr>
        <p:grpSpPr>
          <a:xfrm>
            <a:off x="7459741" y="3204714"/>
            <a:ext cx="145405" cy="113794"/>
            <a:chOff x="4768325" y="2163475"/>
            <a:chExt cx="59700" cy="46725"/>
          </a:xfrm>
        </p:grpSpPr>
        <p:sp>
          <p:nvSpPr>
            <p:cNvPr id="1128" name="Google Shape;1128;p6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6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 name="Google Shape;1130;p63"/>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63"/>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63"/>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3"/>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63"/>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3"/>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 name="Google Shape;1136;p63"/>
          <p:cNvGrpSpPr/>
          <p:nvPr/>
        </p:nvGrpSpPr>
        <p:grpSpPr>
          <a:xfrm>
            <a:off x="7476059" y="3459808"/>
            <a:ext cx="112768" cy="106853"/>
            <a:chOff x="4768575" y="2253950"/>
            <a:chExt cx="46300" cy="43875"/>
          </a:xfrm>
        </p:grpSpPr>
        <p:sp>
          <p:nvSpPr>
            <p:cNvPr id="1137" name="Google Shape;1137;p6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 name="Google Shape;1139;p63"/>
          <p:cNvGrpSpPr/>
          <p:nvPr/>
        </p:nvGrpSpPr>
        <p:grpSpPr>
          <a:xfrm>
            <a:off x="7775682" y="3948834"/>
            <a:ext cx="118187" cy="146246"/>
            <a:chOff x="4960900" y="2433225"/>
            <a:chExt cx="48525" cy="60050"/>
          </a:xfrm>
        </p:grpSpPr>
        <p:sp>
          <p:nvSpPr>
            <p:cNvPr id="1140" name="Google Shape;1140;p6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 name="Google Shape;1142;p63"/>
          <p:cNvGrpSpPr/>
          <p:nvPr/>
        </p:nvGrpSpPr>
        <p:grpSpPr>
          <a:xfrm>
            <a:off x="7464247" y="4212895"/>
            <a:ext cx="136394" cy="143810"/>
            <a:chOff x="4854075" y="2527625"/>
            <a:chExt cx="56000" cy="59050"/>
          </a:xfrm>
        </p:grpSpPr>
        <p:sp>
          <p:nvSpPr>
            <p:cNvPr id="1143" name="Google Shape;1143;p6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 name="Google Shape;1145;p63"/>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63"/>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63"/>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 name="Google Shape;1148;p63"/>
          <p:cNvGrpSpPr/>
          <p:nvPr/>
        </p:nvGrpSpPr>
        <p:grpSpPr>
          <a:xfrm>
            <a:off x="8088458" y="3676639"/>
            <a:ext cx="99312" cy="160797"/>
            <a:chOff x="5059700" y="2334775"/>
            <a:chExt cx="40775" cy="66025"/>
          </a:xfrm>
        </p:grpSpPr>
        <p:sp>
          <p:nvSpPr>
            <p:cNvPr id="1149" name="Google Shape;1149;p6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6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6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6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6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 name="Google Shape;1158;p63"/>
          <p:cNvGrpSpPr/>
          <p:nvPr/>
        </p:nvGrpSpPr>
        <p:grpSpPr>
          <a:xfrm>
            <a:off x="8045622" y="3941771"/>
            <a:ext cx="184984" cy="160371"/>
            <a:chOff x="5037700" y="2430325"/>
            <a:chExt cx="75950" cy="65850"/>
          </a:xfrm>
        </p:grpSpPr>
        <p:sp>
          <p:nvSpPr>
            <p:cNvPr id="1159" name="Google Shape;1159;p6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6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 name="Google Shape;1161;p63"/>
          <p:cNvGrpSpPr/>
          <p:nvPr/>
        </p:nvGrpSpPr>
        <p:grpSpPr>
          <a:xfrm>
            <a:off x="7465128" y="3708223"/>
            <a:ext cx="173014" cy="97629"/>
            <a:chOff x="4756975" y="2341800"/>
            <a:chExt cx="91975" cy="51925"/>
          </a:xfrm>
        </p:grpSpPr>
        <p:sp>
          <p:nvSpPr>
            <p:cNvPr id="1162" name="Google Shape;1162;p6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6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6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6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6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6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6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6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6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6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6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6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6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6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6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 name="Google Shape;1182;p63"/>
          <p:cNvGrpSpPr/>
          <p:nvPr/>
        </p:nvGrpSpPr>
        <p:grpSpPr>
          <a:xfrm>
            <a:off x="7732065" y="4196920"/>
            <a:ext cx="212497" cy="175761"/>
            <a:chOff x="4943575" y="2516350"/>
            <a:chExt cx="98675" cy="81700"/>
          </a:xfrm>
        </p:grpSpPr>
        <p:sp>
          <p:nvSpPr>
            <p:cNvPr id="1183" name="Google Shape;1183;p6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6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6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6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6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6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6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6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6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6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6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6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6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6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6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6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6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6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6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6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6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6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6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6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6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6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6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6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6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6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6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6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6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6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6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6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6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6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6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6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6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6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6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6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6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 name="Google Shape;1261;p63"/>
          <p:cNvGrpSpPr/>
          <p:nvPr/>
        </p:nvGrpSpPr>
        <p:grpSpPr>
          <a:xfrm>
            <a:off x="1990126" y="3423163"/>
            <a:ext cx="965351" cy="134611"/>
            <a:chOff x="4411970" y="2962952"/>
            <a:chExt cx="706544" cy="104212"/>
          </a:xfrm>
        </p:grpSpPr>
        <p:sp>
          <p:nvSpPr>
            <p:cNvPr id="1262" name="Google Shape;1262;p6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6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6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6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 name="Google Shape;1266;p63"/>
          <p:cNvGrpSpPr/>
          <p:nvPr/>
        </p:nvGrpSpPr>
        <p:grpSpPr>
          <a:xfrm>
            <a:off x="1990126" y="3012077"/>
            <a:ext cx="960158" cy="289172"/>
            <a:chOff x="4411970" y="2726085"/>
            <a:chExt cx="643107" cy="193659"/>
          </a:xfrm>
        </p:grpSpPr>
        <p:sp>
          <p:nvSpPr>
            <p:cNvPr id="1267" name="Google Shape;1267;p6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 name="Google Shape;1270;p63"/>
          <p:cNvGrpSpPr/>
          <p:nvPr/>
        </p:nvGrpSpPr>
        <p:grpSpPr>
          <a:xfrm>
            <a:off x="993018" y="3278187"/>
            <a:ext cx="833173" cy="259209"/>
            <a:chOff x="4411970" y="4340222"/>
            <a:chExt cx="779467" cy="242683"/>
          </a:xfrm>
        </p:grpSpPr>
        <p:sp>
          <p:nvSpPr>
            <p:cNvPr id="1271" name="Google Shape;1271;p6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 name="Google Shape;1274;p63"/>
          <p:cNvGrpSpPr/>
          <p:nvPr/>
        </p:nvGrpSpPr>
        <p:grpSpPr>
          <a:xfrm>
            <a:off x="1990126" y="2673933"/>
            <a:ext cx="965160" cy="216230"/>
            <a:chOff x="4411970" y="2468674"/>
            <a:chExt cx="747317" cy="167425"/>
          </a:xfrm>
        </p:grpSpPr>
        <p:sp>
          <p:nvSpPr>
            <p:cNvPr id="1275" name="Google Shape;1275;p6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 name="Google Shape;1277;p63"/>
          <p:cNvGrpSpPr/>
          <p:nvPr/>
        </p:nvGrpSpPr>
        <p:grpSpPr>
          <a:xfrm>
            <a:off x="988873" y="2578650"/>
            <a:ext cx="810451" cy="319148"/>
            <a:chOff x="4411970" y="3686602"/>
            <a:chExt cx="797845" cy="314215"/>
          </a:xfrm>
        </p:grpSpPr>
        <p:sp>
          <p:nvSpPr>
            <p:cNvPr id="1278" name="Google Shape;1278;p63"/>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3"/>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3"/>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3"/>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3"/>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3" name="Google Shape;1283;p63"/>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4" name="Google Shape;1284;p63"/>
          <p:cNvGrpSpPr/>
          <p:nvPr/>
        </p:nvGrpSpPr>
        <p:grpSpPr>
          <a:xfrm>
            <a:off x="988970" y="2333174"/>
            <a:ext cx="1970333" cy="208784"/>
            <a:chOff x="6336019" y="3733725"/>
            <a:chExt cx="2566206" cy="351310"/>
          </a:xfrm>
        </p:grpSpPr>
        <p:sp>
          <p:nvSpPr>
            <p:cNvPr id="1285" name="Google Shape;1285;p63"/>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3"/>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3"/>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63"/>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 name="Google Shape;1289;p63"/>
          <p:cNvGrpSpPr/>
          <p:nvPr/>
        </p:nvGrpSpPr>
        <p:grpSpPr>
          <a:xfrm>
            <a:off x="1990126" y="3940729"/>
            <a:ext cx="946551" cy="153200"/>
            <a:chOff x="4404545" y="3301592"/>
            <a:chExt cx="782403" cy="129272"/>
          </a:xfrm>
        </p:grpSpPr>
        <p:sp>
          <p:nvSpPr>
            <p:cNvPr id="1290" name="Google Shape;1290;p6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3"/>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 name="Google Shape;1292;p63"/>
          <p:cNvGrpSpPr/>
          <p:nvPr/>
        </p:nvGrpSpPr>
        <p:grpSpPr>
          <a:xfrm>
            <a:off x="1990126" y="3679688"/>
            <a:ext cx="962257" cy="139127"/>
            <a:chOff x="4411970" y="3131459"/>
            <a:chExt cx="710520" cy="117397"/>
          </a:xfrm>
        </p:grpSpPr>
        <p:sp>
          <p:nvSpPr>
            <p:cNvPr id="1293" name="Google Shape;1293;p6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295" name="Google Shape;1295;p63"/>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6" name="Google Shape;1296;p63"/>
          <p:cNvGrpSpPr/>
          <p:nvPr/>
        </p:nvGrpSpPr>
        <p:grpSpPr>
          <a:xfrm>
            <a:off x="990271" y="3614482"/>
            <a:ext cx="823838" cy="458988"/>
            <a:chOff x="4411970" y="1801825"/>
            <a:chExt cx="734586" cy="409262"/>
          </a:xfrm>
        </p:grpSpPr>
        <p:sp>
          <p:nvSpPr>
            <p:cNvPr id="1297" name="Google Shape;1297;p6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 name="Google Shape;1299;p63"/>
          <p:cNvGrpSpPr/>
          <p:nvPr/>
        </p:nvGrpSpPr>
        <p:grpSpPr>
          <a:xfrm>
            <a:off x="990271" y="4162908"/>
            <a:ext cx="856348" cy="212039"/>
            <a:chOff x="4411970" y="2233974"/>
            <a:chExt cx="763574" cy="189068"/>
          </a:xfrm>
        </p:grpSpPr>
        <p:sp>
          <p:nvSpPr>
            <p:cNvPr id="1300" name="Google Shape;1300;p63"/>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3"/>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 name="Google Shape;1302;p63"/>
          <p:cNvGrpSpPr/>
          <p:nvPr/>
        </p:nvGrpSpPr>
        <p:grpSpPr>
          <a:xfrm>
            <a:off x="3100467" y="2338244"/>
            <a:ext cx="511602" cy="511602"/>
            <a:chOff x="5681300" y="2527788"/>
            <a:chExt cx="805800" cy="805800"/>
          </a:xfrm>
        </p:grpSpPr>
        <p:sp>
          <p:nvSpPr>
            <p:cNvPr id="1303" name="Google Shape;1303;p63"/>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63"/>
          <p:cNvGrpSpPr/>
          <p:nvPr/>
        </p:nvGrpSpPr>
        <p:grpSpPr>
          <a:xfrm>
            <a:off x="3097662" y="3104827"/>
            <a:ext cx="513021" cy="512935"/>
            <a:chOff x="4049800" y="640400"/>
            <a:chExt cx="858900" cy="858900"/>
          </a:xfrm>
        </p:grpSpPr>
        <p:sp>
          <p:nvSpPr>
            <p:cNvPr id="1306" name="Google Shape;1306;p63"/>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63"/>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 name="Google Shape;1308;p63"/>
          <p:cNvGrpSpPr/>
          <p:nvPr/>
        </p:nvGrpSpPr>
        <p:grpSpPr>
          <a:xfrm>
            <a:off x="3014861" y="3756719"/>
            <a:ext cx="686489" cy="686585"/>
            <a:chOff x="5080188" y="927900"/>
            <a:chExt cx="961200" cy="961200"/>
          </a:xfrm>
        </p:grpSpPr>
        <p:sp>
          <p:nvSpPr>
            <p:cNvPr id="1309" name="Google Shape;1309;p63"/>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63"/>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63"/>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3"/>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6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6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6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63"/>
          <p:cNvGrpSpPr/>
          <p:nvPr/>
        </p:nvGrpSpPr>
        <p:grpSpPr>
          <a:xfrm>
            <a:off x="3798012" y="3849448"/>
            <a:ext cx="510373" cy="510937"/>
            <a:chOff x="7508249" y="1522825"/>
            <a:chExt cx="1326332" cy="1322987"/>
          </a:xfrm>
        </p:grpSpPr>
        <p:sp>
          <p:nvSpPr>
            <p:cNvPr id="1318" name="Google Shape;1318;p63"/>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3"/>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63"/>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63"/>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3"/>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3"/>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3"/>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63"/>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3"/>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3"/>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 name="Google Shape;1328;p63"/>
          <p:cNvGrpSpPr/>
          <p:nvPr/>
        </p:nvGrpSpPr>
        <p:grpSpPr>
          <a:xfrm>
            <a:off x="4489605" y="3850853"/>
            <a:ext cx="492652" cy="503348"/>
            <a:chOff x="6039282" y="1042577"/>
            <a:chExt cx="734315" cy="731929"/>
          </a:xfrm>
        </p:grpSpPr>
        <p:sp>
          <p:nvSpPr>
            <p:cNvPr id="1329" name="Google Shape;1329;p6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6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6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6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6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6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6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6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 name="Google Shape;1350;p63"/>
          <p:cNvGrpSpPr/>
          <p:nvPr/>
        </p:nvGrpSpPr>
        <p:grpSpPr>
          <a:xfrm>
            <a:off x="5130019" y="2346894"/>
            <a:ext cx="483304" cy="504902"/>
            <a:chOff x="1825800" y="1651625"/>
            <a:chExt cx="568125" cy="591775"/>
          </a:xfrm>
        </p:grpSpPr>
        <p:sp>
          <p:nvSpPr>
            <p:cNvPr id="1351" name="Google Shape;1351;p63"/>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63"/>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63"/>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63"/>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3"/>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7" name="Google Shape;1357;p63"/>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3"/>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63"/>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63"/>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63"/>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1362" name="Google Shape;1362;p63"/>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Use our editable graphic resources...</a:t>
            </a:r>
            <a:endParaRPr sz="24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6" name="Shape 1366"/>
        <p:cNvGrpSpPr/>
        <p:nvPr/>
      </p:nvGrpSpPr>
      <p:grpSpPr>
        <a:xfrm>
          <a:off x="0" y="0"/>
          <a:ext cx="0" cy="0"/>
          <a:chOff x="0" y="0"/>
          <a:chExt cx="0" cy="0"/>
        </a:xfrm>
      </p:grpSpPr>
      <p:grpSp>
        <p:nvGrpSpPr>
          <p:cNvPr id="1367" name="Google Shape;1367;p64"/>
          <p:cNvGrpSpPr/>
          <p:nvPr/>
        </p:nvGrpSpPr>
        <p:grpSpPr>
          <a:xfrm>
            <a:off x="722058" y="957091"/>
            <a:ext cx="2492868" cy="1379876"/>
            <a:chOff x="2654821" y="2311071"/>
            <a:chExt cx="2279715" cy="1262120"/>
          </a:xfrm>
        </p:grpSpPr>
        <p:grpSp>
          <p:nvGrpSpPr>
            <p:cNvPr id="1368" name="Google Shape;1368;p64"/>
            <p:cNvGrpSpPr/>
            <p:nvPr/>
          </p:nvGrpSpPr>
          <p:grpSpPr>
            <a:xfrm>
              <a:off x="4034269" y="2840745"/>
              <a:ext cx="40212" cy="36437"/>
              <a:chOff x="4293400" y="2574725"/>
              <a:chExt cx="84425" cy="80100"/>
            </a:xfrm>
          </p:grpSpPr>
          <p:sp>
            <p:nvSpPr>
              <p:cNvPr id="1369" name="Google Shape;1369;p64"/>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370" name="Google Shape;1370;p64"/>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 name="Google Shape;1371;p64"/>
            <p:cNvGrpSpPr/>
            <p:nvPr/>
          </p:nvGrpSpPr>
          <p:grpSpPr>
            <a:xfrm>
              <a:off x="3894606" y="2334874"/>
              <a:ext cx="913198" cy="518984"/>
              <a:chOff x="4000175" y="1462675"/>
              <a:chExt cx="1917275" cy="1140875"/>
            </a:xfrm>
          </p:grpSpPr>
          <p:sp>
            <p:nvSpPr>
              <p:cNvPr id="1372" name="Google Shape;1372;p64"/>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373" name="Google Shape;1373;p64"/>
              <p:cNvGrpSpPr/>
              <p:nvPr/>
            </p:nvGrpSpPr>
            <p:grpSpPr>
              <a:xfrm>
                <a:off x="4000175" y="1462675"/>
                <a:ext cx="1917275" cy="1140875"/>
                <a:chOff x="4000175" y="1462675"/>
                <a:chExt cx="1917275" cy="1140875"/>
              </a:xfrm>
            </p:grpSpPr>
            <p:sp>
              <p:nvSpPr>
                <p:cNvPr id="1374" name="Google Shape;1374;p64"/>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375" name="Google Shape;1375;p64"/>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64"/>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64"/>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64"/>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79" name="Google Shape;1379;p64"/>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0" name="Google Shape;1380;p64"/>
            <p:cNvGrpSpPr/>
            <p:nvPr/>
          </p:nvGrpSpPr>
          <p:grpSpPr>
            <a:xfrm>
              <a:off x="3875768" y="2846704"/>
              <a:ext cx="44796" cy="47366"/>
              <a:chOff x="3960625" y="2587825"/>
              <a:chExt cx="94050" cy="104125"/>
            </a:xfrm>
          </p:grpSpPr>
          <p:sp>
            <p:nvSpPr>
              <p:cNvPr id="1381" name="Google Shape;1381;p64"/>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382" name="Google Shape;1382;p64"/>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 name="Google Shape;1383;p64"/>
            <p:cNvGrpSpPr/>
            <p:nvPr/>
          </p:nvGrpSpPr>
          <p:grpSpPr>
            <a:xfrm>
              <a:off x="3782759" y="2807162"/>
              <a:ext cx="82686" cy="85487"/>
              <a:chOff x="3765350" y="2500900"/>
              <a:chExt cx="173600" cy="187925"/>
            </a:xfrm>
          </p:grpSpPr>
          <p:sp>
            <p:nvSpPr>
              <p:cNvPr id="1384" name="Google Shape;1384;p64"/>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385" name="Google Shape;1385;p64"/>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64"/>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4"/>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64"/>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64"/>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 name="Google Shape;1390;p64"/>
            <p:cNvGrpSpPr/>
            <p:nvPr/>
          </p:nvGrpSpPr>
          <p:grpSpPr>
            <a:xfrm>
              <a:off x="3775674" y="2798496"/>
              <a:ext cx="40545" cy="23564"/>
              <a:chOff x="3750475" y="2481850"/>
              <a:chExt cx="85125" cy="51800"/>
            </a:xfrm>
          </p:grpSpPr>
          <p:sp>
            <p:nvSpPr>
              <p:cNvPr id="1391" name="Google Shape;1391;p64"/>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64"/>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393" name="Google Shape;1393;p64"/>
            <p:cNvGrpSpPr/>
            <p:nvPr/>
          </p:nvGrpSpPr>
          <p:grpSpPr>
            <a:xfrm>
              <a:off x="3716946" y="2776024"/>
              <a:ext cx="81971" cy="76912"/>
              <a:chOff x="3627175" y="2432450"/>
              <a:chExt cx="172100" cy="169075"/>
            </a:xfrm>
          </p:grpSpPr>
          <p:sp>
            <p:nvSpPr>
              <p:cNvPr id="1394" name="Google Shape;1394;p64"/>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4"/>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396" name="Google Shape;1396;p64"/>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397" name="Google Shape;1397;p64"/>
            <p:cNvGrpSpPr/>
            <p:nvPr/>
          </p:nvGrpSpPr>
          <p:grpSpPr>
            <a:xfrm>
              <a:off x="3685682" y="2845624"/>
              <a:ext cx="29311" cy="45055"/>
              <a:chOff x="3561536" y="2585450"/>
              <a:chExt cx="61539" cy="99045"/>
            </a:xfrm>
          </p:grpSpPr>
          <p:sp>
            <p:nvSpPr>
              <p:cNvPr id="1398" name="Google Shape;1398;p64"/>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64"/>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400" name="Google Shape;1400;p64"/>
            <p:cNvGrpSpPr/>
            <p:nvPr/>
          </p:nvGrpSpPr>
          <p:grpSpPr>
            <a:xfrm>
              <a:off x="3849905" y="2572252"/>
              <a:ext cx="74339" cy="119559"/>
              <a:chOff x="3906325" y="1984500"/>
              <a:chExt cx="156075" cy="262825"/>
            </a:xfrm>
          </p:grpSpPr>
          <p:sp>
            <p:nvSpPr>
              <p:cNvPr id="1401" name="Google Shape;1401;p64"/>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402" name="Google Shape;1402;p64"/>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 name="Google Shape;1403;p64"/>
            <p:cNvGrpSpPr/>
            <p:nvPr/>
          </p:nvGrpSpPr>
          <p:grpSpPr>
            <a:xfrm>
              <a:off x="2654821" y="2414345"/>
              <a:ext cx="667570" cy="558731"/>
              <a:chOff x="1397225" y="1637375"/>
              <a:chExt cx="1401575" cy="1228250"/>
            </a:xfrm>
          </p:grpSpPr>
          <p:sp>
            <p:nvSpPr>
              <p:cNvPr id="1404" name="Google Shape;1404;p64"/>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405" name="Google Shape;1405;p64"/>
              <p:cNvGrpSpPr/>
              <p:nvPr/>
            </p:nvGrpSpPr>
            <p:grpSpPr>
              <a:xfrm>
                <a:off x="1397225" y="1637375"/>
                <a:ext cx="1398775" cy="1228250"/>
                <a:chOff x="1397225" y="1637375"/>
                <a:chExt cx="1398775" cy="1228250"/>
              </a:xfrm>
            </p:grpSpPr>
            <p:sp>
              <p:nvSpPr>
                <p:cNvPr id="1406" name="Google Shape;1406;p64"/>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4"/>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08" name="Google Shape;1408;p64"/>
            <p:cNvGrpSpPr/>
            <p:nvPr/>
          </p:nvGrpSpPr>
          <p:grpSpPr>
            <a:xfrm>
              <a:off x="3230417" y="3103734"/>
              <a:ext cx="282982" cy="280332"/>
              <a:chOff x="2605700" y="3152850"/>
              <a:chExt cx="594125" cy="616250"/>
            </a:xfrm>
          </p:grpSpPr>
          <p:sp>
            <p:nvSpPr>
              <p:cNvPr id="1409" name="Google Shape;1409;p64"/>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410" name="Google Shape;1410;p64"/>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411" name="Google Shape;1411;p64"/>
            <p:cNvGrpSpPr/>
            <p:nvPr/>
          </p:nvGrpSpPr>
          <p:grpSpPr>
            <a:xfrm>
              <a:off x="3265985" y="3226989"/>
              <a:ext cx="87151" cy="346202"/>
              <a:chOff x="2680375" y="3423800"/>
              <a:chExt cx="182975" cy="761050"/>
            </a:xfrm>
          </p:grpSpPr>
          <p:sp>
            <p:nvSpPr>
              <p:cNvPr id="1412" name="Google Shape;1412;p64"/>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413" name="Google Shape;1413;p64"/>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 name="Google Shape;1414;p64"/>
            <p:cNvGrpSpPr/>
            <p:nvPr/>
          </p:nvGrpSpPr>
          <p:grpSpPr>
            <a:xfrm>
              <a:off x="3855466" y="3289811"/>
              <a:ext cx="112514" cy="94210"/>
              <a:chOff x="3918000" y="3561900"/>
              <a:chExt cx="236225" cy="207100"/>
            </a:xfrm>
          </p:grpSpPr>
          <p:sp>
            <p:nvSpPr>
              <p:cNvPr id="1415" name="Google Shape;1415;p64"/>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416" name="Google Shape;1416;p64"/>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7" name="Google Shape;1417;p64"/>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4"/>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4"/>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420" name="Google Shape;1420;p64"/>
            <p:cNvGrpSpPr/>
            <p:nvPr/>
          </p:nvGrpSpPr>
          <p:grpSpPr>
            <a:xfrm>
              <a:off x="2905224" y="2311071"/>
              <a:ext cx="596721" cy="528992"/>
              <a:chOff x="1922950" y="1410350"/>
              <a:chExt cx="1252825" cy="1162875"/>
            </a:xfrm>
          </p:grpSpPr>
          <p:sp>
            <p:nvSpPr>
              <p:cNvPr id="1421" name="Google Shape;1421;p64"/>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4"/>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4"/>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4"/>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64"/>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4"/>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4"/>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4"/>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4"/>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4"/>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4"/>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4"/>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4"/>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4"/>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4"/>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4"/>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437" name="Google Shape;1437;p64"/>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4"/>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4"/>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4"/>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4"/>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4"/>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4"/>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4"/>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4"/>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4"/>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64"/>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64"/>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4"/>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4"/>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64"/>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4"/>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4"/>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4"/>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4"/>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4"/>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457" name="Google Shape;1457;p64"/>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58" name="Google Shape;1458;p64"/>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9" name="Google Shape;1459;p64"/>
            <p:cNvGrpSpPr/>
            <p:nvPr/>
          </p:nvGrpSpPr>
          <p:grpSpPr>
            <a:xfrm>
              <a:off x="3280929" y="3294542"/>
              <a:ext cx="109894" cy="272224"/>
              <a:chOff x="2711750" y="3572300"/>
              <a:chExt cx="230725" cy="598425"/>
            </a:xfrm>
          </p:grpSpPr>
          <p:sp>
            <p:nvSpPr>
              <p:cNvPr id="1460" name="Google Shape;1460;p64"/>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4"/>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2" name="Google Shape;1462;p64"/>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3" name="Google Shape;1463;p64"/>
            <p:cNvGrpSpPr/>
            <p:nvPr/>
          </p:nvGrpSpPr>
          <p:grpSpPr>
            <a:xfrm>
              <a:off x="3790439" y="2408636"/>
              <a:ext cx="73017" cy="75684"/>
              <a:chOff x="3781475" y="1624825"/>
              <a:chExt cx="153300" cy="166375"/>
            </a:xfrm>
          </p:grpSpPr>
          <p:sp>
            <p:nvSpPr>
              <p:cNvPr id="1464" name="Google Shape;1464;p64"/>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4"/>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4"/>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64"/>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8" name="Google Shape;1468;p64"/>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4"/>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64"/>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64"/>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64"/>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4"/>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4"/>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5" name="Google Shape;1475;p64"/>
            <p:cNvGrpSpPr/>
            <p:nvPr/>
          </p:nvGrpSpPr>
          <p:grpSpPr>
            <a:xfrm>
              <a:off x="4403342" y="3107749"/>
              <a:ext cx="316680" cy="101374"/>
              <a:chOff x="5068275" y="3161675"/>
              <a:chExt cx="664875" cy="222850"/>
            </a:xfrm>
          </p:grpSpPr>
          <p:sp>
            <p:nvSpPr>
              <p:cNvPr id="1476" name="Google Shape;1476;p64"/>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4"/>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4"/>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64"/>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0" name="Google Shape;1480;p64"/>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4"/>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4"/>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64"/>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64"/>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4"/>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4"/>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64"/>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64"/>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4"/>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4"/>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4"/>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4"/>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4"/>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4"/>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4"/>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64"/>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4"/>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4"/>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4"/>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4"/>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4"/>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4"/>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4"/>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64"/>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64"/>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4"/>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64"/>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64"/>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9" name="Google Shape;1509;p64"/>
            <p:cNvGrpSpPr/>
            <p:nvPr/>
          </p:nvGrpSpPr>
          <p:grpSpPr>
            <a:xfrm>
              <a:off x="3697513" y="2707266"/>
              <a:ext cx="59549" cy="79733"/>
              <a:chOff x="3586375" y="2281300"/>
              <a:chExt cx="125025" cy="175275"/>
            </a:xfrm>
          </p:grpSpPr>
          <p:sp>
            <p:nvSpPr>
              <p:cNvPr id="1510" name="Google Shape;1510;p64"/>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64"/>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2" name="Google Shape;1512;p64"/>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3" name="Google Shape;1513;p64"/>
            <p:cNvGrpSpPr/>
            <p:nvPr/>
          </p:nvGrpSpPr>
          <p:grpSpPr>
            <a:xfrm>
              <a:off x="4513224" y="3221724"/>
              <a:ext cx="274563" cy="280321"/>
              <a:chOff x="5298975" y="3412225"/>
              <a:chExt cx="576450" cy="616225"/>
            </a:xfrm>
          </p:grpSpPr>
          <p:sp>
            <p:nvSpPr>
              <p:cNvPr id="1514" name="Google Shape;1514;p64"/>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515" name="Google Shape;1515;p64"/>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 name="Google Shape;1516;p64"/>
            <p:cNvGrpSpPr/>
            <p:nvPr/>
          </p:nvGrpSpPr>
          <p:grpSpPr>
            <a:xfrm>
              <a:off x="4824403" y="3421846"/>
              <a:ext cx="110132" cy="130647"/>
              <a:chOff x="5952300" y="3852150"/>
              <a:chExt cx="231225" cy="287200"/>
            </a:xfrm>
          </p:grpSpPr>
          <p:sp>
            <p:nvSpPr>
              <p:cNvPr id="1517" name="Google Shape;1517;p64"/>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4"/>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9" name="Google Shape;1519;p64"/>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4"/>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4"/>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4"/>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4"/>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4"/>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4"/>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4"/>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7" name="Google Shape;1527;p64"/>
            <p:cNvGrpSpPr/>
            <p:nvPr/>
          </p:nvGrpSpPr>
          <p:grpSpPr>
            <a:xfrm>
              <a:off x="4295710" y="3079670"/>
              <a:ext cx="14968" cy="27135"/>
              <a:chOff x="4842300" y="3099950"/>
              <a:chExt cx="31425" cy="59650"/>
            </a:xfrm>
          </p:grpSpPr>
          <p:sp>
            <p:nvSpPr>
              <p:cNvPr id="1528" name="Google Shape;1528;p64"/>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4"/>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4"/>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4"/>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2" name="Google Shape;1532;p64"/>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4"/>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4"/>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4"/>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4"/>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4"/>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4"/>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4"/>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0" name="Google Shape;1540;p64"/>
            <p:cNvGrpSpPr/>
            <p:nvPr/>
          </p:nvGrpSpPr>
          <p:grpSpPr>
            <a:xfrm>
              <a:off x="3831056" y="2816010"/>
              <a:ext cx="37378" cy="27612"/>
              <a:chOff x="3866750" y="2520350"/>
              <a:chExt cx="78475" cy="60700"/>
            </a:xfrm>
          </p:grpSpPr>
          <p:sp>
            <p:nvSpPr>
              <p:cNvPr id="1541" name="Google Shape;1541;p64"/>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4"/>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4"/>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4"/>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5" name="Google Shape;1545;p64"/>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4"/>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4"/>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4"/>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4"/>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4"/>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4"/>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4"/>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4"/>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4"/>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4"/>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4"/>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4"/>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4"/>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4"/>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4"/>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4"/>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62" name="Google Shape;1562;p64"/>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4"/>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4"/>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4"/>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4"/>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4"/>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4"/>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4"/>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4"/>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4"/>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4"/>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4"/>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74" name="Google Shape;1574;p64"/>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4"/>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4"/>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4"/>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4"/>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4"/>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4"/>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4"/>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4"/>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4"/>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4"/>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4"/>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4"/>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7" name="Google Shape;1587;p64"/>
            <p:cNvGrpSpPr/>
            <p:nvPr/>
          </p:nvGrpSpPr>
          <p:grpSpPr>
            <a:xfrm>
              <a:off x="3632736" y="3051591"/>
              <a:ext cx="63288" cy="45217"/>
              <a:chOff x="3450375" y="3038225"/>
              <a:chExt cx="132875" cy="99400"/>
            </a:xfrm>
          </p:grpSpPr>
          <p:sp>
            <p:nvSpPr>
              <p:cNvPr id="1588" name="Google Shape;1588;p64"/>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4"/>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0" name="Google Shape;1590;p64"/>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4"/>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4"/>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4"/>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4"/>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4"/>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4"/>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4"/>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4"/>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599" name="Google Shape;1599;p64"/>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4"/>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4"/>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4"/>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4"/>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4"/>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4"/>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4"/>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4"/>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4"/>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09" name="Google Shape;1609;p64"/>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4"/>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4"/>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4"/>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4"/>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4"/>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615" name="Google Shape;1615;p64"/>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4"/>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4"/>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4"/>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4"/>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4"/>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4"/>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4"/>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4"/>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4"/>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 name="Google Shape;1625;p64"/>
          <p:cNvGrpSpPr/>
          <p:nvPr/>
        </p:nvGrpSpPr>
        <p:grpSpPr>
          <a:xfrm>
            <a:off x="3530618" y="1021765"/>
            <a:ext cx="2078182" cy="1366558"/>
            <a:chOff x="235800" y="830650"/>
            <a:chExt cx="6978450" cy="4588844"/>
          </a:xfrm>
        </p:grpSpPr>
        <p:sp>
          <p:nvSpPr>
            <p:cNvPr id="1626" name="Google Shape;1626;p64"/>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4"/>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4"/>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4"/>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4"/>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4"/>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 name="Google Shape;1632;p64"/>
          <p:cNvGrpSpPr/>
          <p:nvPr/>
        </p:nvGrpSpPr>
        <p:grpSpPr>
          <a:xfrm>
            <a:off x="719115" y="2852867"/>
            <a:ext cx="2622876" cy="1333540"/>
            <a:chOff x="238125" y="1038125"/>
            <a:chExt cx="7146800" cy="3633625"/>
          </a:xfrm>
        </p:grpSpPr>
        <p:sp>
          <p:nvSpPr>
            <p:cNvPr id="1633" name="Google Shape;1633;p6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5" name="Google Shape;3205;p64"/>
          <p:cNvGrpSpPr/>
          <p:nvPr/>
        </p:nvGrpSpPr>
        <p:grpSpPr>
          <a:xfrm>
            <a:off x="5834043" y="994977"/>
            <a:ext cx="2590840" cy="1380235"/>
            <a:chOff x="233350" y="949250"/>
            <a:chExt cx="7137300" cy="3802300"/>
          </a:xfrm>
        </p:grpSpPr>
        <p:sp>
          <p:nvSpPr>
            <p:cNvPr id="3206" name="Google Shape;3206;p6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7" name="Google Shape;3257;p64"/>
          <p:cNvGrpSpPr/>
          <p:nvPr/>
        </p:nvGrpSpPr>
        <p:grpSpPr>
          <a:xfrm>
            <a:off x="7648472" y="3039750"/>
            <a:ext cx="104231" cy="320340"/>
            <a:chOff x="7564426" y="3224343"/>
            <a:chExt cx="119985" cy="368801"/>
          </a:xfrm>
        </p:grpSpPr>
        <p:sp>
          <p:nvSpPr>
            <p:cNvPr id="3258" name="Google Shape;3258;p6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0" name="Google Shape;3260;p64"/>
          <p:cNvGrpSpPr/>
          <p:nvPr/>
        </p:nvGrpSpPr>
        <p:grpSpPr>
          <a:xfrm>
            <a:off x="7347961" y="3033852"/>
            <a:ext cx="189489" cy="332132"/>
            <a:chOff x="8370831" y="3202002"/>
            <a:chExt cx="218129" cy="382376"/>
          </a:xfrm>
        </p:grpSpPr>
        <p:sp>
          <p:nvSpPr>
            <p:cNvPr id="3261" name="Google Shape;3261;p6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3" name="Google Shape;3263;p64"/>
          <p:cNvGrpSpPr/>
          <p:nvPr/>
        </p:nvGrpSpPr>
        <p:grpSpPr>
          <a:xfrm>
            <a:off x="8071350" y="3444984"/>
            <a:ext cx="309429" cy="267000"/>
            <a:chOff x="6742064" y="3750480"/>
            <a:chExt cx="399315" cy="344560"/>
          </a:xfrm>
        </p:grpSpPr>
        <p:sp>
          <p:nvSpPr>
            <p:cNvPr id="3264" name="Google Shape;3264;p6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6" name="Google Shape;3266;p64"/>
          <p:cNvGrpSpPr/>
          <p:nvPr/>
        </p:nvGrpSpPr>
        <p:grpSpPr>
          <a:xfrm>
            <a:off x="7610369" y="3796031"/>
            <a:ext cx="180437" cy="281608"/>
            <a:chOff x="7248525" y="3739696"/>
            <a:chExt cx="230531" cy="359790"/>
          </a:xfrm>
        </p:grpSpPr>
        <p:sp>
          <p:nvSpPr>
            <p:cNvPr id="3267" name="Google Shape;3267;p6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9" name="Google Shape;3269;p64"/>
          <p:cNvGrpSpPr/>
          <p:nvPr/>
        </p:nvGrpSpPr>
        <p:grpSpPr>
          <a:xfrm>
            <a:off x="7856288" y="3439255"/>
            <a:ext cx="162896" cy="278710"/>
            <a:chOff x="7601242" y="3729267"/>
            <a:chExt cx="222566" cy="380803"/>
          </a:xfrm>
        </p:grpSpPr>
        <p:sp>
          <p:nvSpPr>
            <p:cNvPr id="3270" name="Google Shape;3270;p6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2" name="Google Shape;3272;p64"/>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3" name="Google Shape;3273;p64"/>
          <p:cNvGrpSpPr/>
          <p:nvPr/>
        </p:nvGrpSpPr>
        <p:grpSpPr>
          <a:xfrm>
            <a:off x="7345934" y="3440396"/>
            <a:ext cx="193543" cy="275990"/>
            <a:chOff x="8304647" y="3738687"/>
            <a:chExt cx="225076" cy="320956"/>
          </a:xfrm>
        </p:grpSpPr>
        <p:sp>
          <p:nvSpPr>
            <p:cNvPr id="3274" name="Google Shape;3274;p64"/>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7" name="Google Shape;3277;p64"/>
          <p:cNvGrpSpPr/>
          <p:nvPr/>
        </p:nvGrpSpPr>
        <p:grpSpPr>
          <a:xfrm>
            <a:off x="7618426" y="3440396"/>
            <a:ext cx="178492" cy="275990"/>
            <a:chOff x="8615101" y="3738687"/>
            <a:chExt cx="207573" cy="320956"/>
          </a:xfrm>
        </p:grpSpPr>
        <p:sp>
          <p:nvSpPr>
            <p:cNvPr id="3278" name="Google Shape;3278;p64"/>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1" name="Google Shape;3281;p64"/>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2" name="Google Shape;3282;p64"/>
          <p:cNvGrpSpPr/>
          <p:nvPr/>
        </p:nvGrpSpPr>
        <p:grpSpPr>
          <a:xfrm>
            <a:off x="6013131" y="3561884"/>
            <a:ext cx="557670" cy="511283"/>
            <a:chOff x="6015419" y="3716859"/>
            <a:chExt cx="557671" cy="511283"/>
          </a:xfrm>
        </p:grpSpPr>
        <p:sp>
          <p:nvSpPr>
            <p:cNvPr id="3283" name="Google Shape;3283;p64"/>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4" name="Google Shape;3284;p64"/>
            <p:cNvGrpSpPr/>
            <p:nvPr/>
          </p:nvGrpSpPr>
          <p:grpSpPr>
            <a:xfrm>
              <a:off x="6036094" y="3716980"/>
              <a:ext cx="529860" cy="510468"/>
              <a:chOff x="6036094" y="3716980"/>
              <a:chExt cx="529860" cy="510468"/>
            </a:xfrm>
          </p:grpSpPr>
          <p:sp>
            <p:nvSpPr>
              <p:cNvPr id="3285" name="Google Shape;3285;p64"/>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4"/>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4"/>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4"/>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4"/>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4"/>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4"/>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4"/>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4"/>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4"/>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95" name="Google Shape;3295;p64"/>
          <p:cNvGrpSpPr/>
          <p:nvPr/>
        </p:nvGrpSpPr>
        <p:grpSpPr>
          <a:xfrm>
            <a:off x="6642016" y="2918653"/>
            <a:ext cx="576302" cy="511871"/>
            <a:chOff x="6644304" y="3073628"/>
            <a:chExt cx="576302" cy="511871"/>
          </a:xfrm>
        </p:grpSpPr>
        <p:sp>
          <p:nvSpPr>
            <p:cNvPr id="3296" name="Google Shape;3296;p6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7" name="Google Shape;3297;p64"/>
            <p:cNvGrpSpPr/>
            <p:nvPr/>
          </p:nvGrpSpPr>
          <p:grpSpPr>
            <a:xfrm>
              <a:off x="6712169" y="3085440"/>
              <a:ext cx="481622" cy="494913"/>
              <a:chOff x="6712169" y="3085440"/>
              <a:chExt cx="481622" cy="494913"/>
            </a:xfrm>
          </p:grpSpPr>
          <p:sp>
            <p:nvSpPr>
              <p:cNvPr id="3298" name="Google Shape;3298;p64"/>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4"/>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4"/>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4"/>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4"/>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3" name="Google Shape;3303;p64"/>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4"/>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4"/>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6" name="Google Shape;3306;p64"/>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7" name="Google Shape;3307;p64"/>
          <p:cNvGrpSpPr/>
          <p:nvPr/>
        </p:nvGrpSpPr>
        <p:grpSpPr>
          <a:xfrm>
            <a:off x="6649867" y="3561648"/>
            <a:ext cx="560631" cy="511352"/>
            <a:chOff x="6652154" y="3716623"/>
            <a:chExt cx="560631" cy="511352"/>
          </a:xfrm>
        </p:grpSpPr>
        <p:sp>
          <p:nvSpPr>
            <p:cNvPr id="3308" name="Google Shape;3308;p64"/>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9" name="Google Shape;3309;p64"/>
            <p:cNvGrpSpPr/>
            <p:nvPr/>
          </p:nvGrpSpPr>
          <p:grpSpPr>
            <a:xfrm>
              <a:off x="6669657" y="3716715"/>
              <a:ext cx="466779" cy="464290"/>
              <a:chOff x="6669657" y="3716715"/>
              <a:chExt cx="466779" cy="464290"/>
            </a:xfrm>
          </p:grpSpPr>
          <p:sp>
            <p:nvSpPr>
              <p:cNvPr id="3310" name="Google Shape;3310;p64"/>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4"/>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4"/>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4"/>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4"/>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4"/>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4"/>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4"/>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4"/>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4"/>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4"/>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4"/>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4"/>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23" name="Google Shape;3323;p64"/>
          <p:cNvGrpSpPr/>
          <p:nvPr/>
        </p:nvGrpSpPr>
        <p:grpSpPr>
          <a:xfrm>
            <a:off x="7843958" y="3843056"/>
            <a:ext cx="187557" cy="187557"/>
            <a:chOff x="8565775" y="671075"/>
            <a:chExt cx="441000" cy="441000"/>
          </a:xfrm>
        </p:grpSpPr>
        <p:sp>
          <p:nvSpPr>
            <p:cNvPr id="3324" name="Google Shape;3324;p6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4"/>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6" name="Google Shape;3326;p64"/>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4"/>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8" name="Google Shape;3328;p64"/>
          <p:cNvGrpSpPr/>
          <p:nvPr/>
        </p:nvGrpSpPr>
        <p:grpSpPr>
          <a:xfrm>
            <a:off x="5997813" y="2921275"/>
            <a:ext cx="587871" cy="512373"/>
            <a:chOff x="6000100" y="3076250"/>
            <a:chExt cx="587871" cy="512373"/>
          </a:xfrm>
        </p:grpSpPr>
        <p:sp>
          <p:nvSpPr>
            <p:cNvPr id="3329" name="Google Shape;3329;p64"/>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0" name="Google Shape;3330;p64"/>
            <p:cNvGrpSpPr/>
            <p:nvPr/>
          </p:nvGrpSpPr>
          <p:grpSpPr>
            <a:xfrm>
              <a:off x="6031360" y="3076713"/>
              <a:ext cx="539107" cy="480965"/>
              <a:chOff x="6031360" y="3076713"/>
              <a:chExt cx="539107" cy="480965"/>
            </a:xfrm>
          </p:grpSpPr>
          <p:sp>
            <p:nvSpPr>
              <p:cNvPr id="3331" name="Google Shape;3331;p64"/>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4"/>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4"/>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4"/>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4"/>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4"/>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4"/>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38" name="Google Shape;3338;p64"/>
          <p:cNvGrpSpPr/>
          <p:nvPr/>
        </p:nvGrpSpPr>
        <p:grpSpPr>
          <a:xfrm>
            <a:off x="3574273" y="2854307"/>
            <a:ext cx="2241344" cy="1330656"/>
            <a:chOff x="3597785" y="3065882"/>
            <a:chExt cx="2241344" cy="1330656"/>
          </a:xfrm>
        </p:grpSpPr>
        <p:grpSp>
          <p:nvGrpSpPr>
            <p:cNvPr id="3339" name="Google Shape;3339;p64"/>
            <p:cNvGrpSpPr/>
            <p:nvPr/>
          </p:nvGrpSpPr>
          <p:grpSpPr>
            <a:xfrm>
              <a:off x="5296908" y="3937355"/>
              <a:ext cx="143198" cy="32380"/>
              <a:chOff x="5296908" y="3937355"/>
              <a:chExt cx="143198" cy="32380"/>
            </a:xfrm>
          </p:grpSpPr>
          <p:sp>
            <p:nvSpPr>
              <p:cNvPr id="3340" name="Google Shape;3340;p64"/>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1" name="Google Shape;3341;p64"/>
              <p:cNvGrpSpPr/>
              <p:nvPr/>
            </p:nvGrpSpPr>
            <p:grpSpPr>
              <a:xfrm>
                <a:off x="5402331" y="3937355"/>
                <a:ext cx="37776" cy="32380"/>
                <a:chOff x="5402331" y="3937355"/>
                <a:chExt cx="37776" cy="32380"/>
              </a:xfrm>
            </p:grpSpPr>
            <p:sp>
              <p:nvSpPr>
                <p:cNvPr id="3342" name="Google Shape;3342;p64"/>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4"/>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4" name="Google Shape;3344;p64"/>
              <p:cNvGrpSpPr/>
              <p:nvPr/>
            </p:nvGrpSpPr>
            <p:grpSpPr>
              <a:xfrm>
                <a:off x="5296908" y="3937355"/>
                <a:ext cx="37783" cy="32380"/>
                <a:chOff x="5296908" y="3937355"/>
                <a:chExt cx="37783" cy="32380"/>
              </a:xfrm>
            </p:grpSpPr>
            <p:sp>
              <p:nvSpPr>
                <p:cNvPr id="3345" name="Google Shape;3345;p64"/>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4"/>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47" name="Google Shape;3347;p64"/>
            <p:cNvGrpSpPr/>
            <p:nvPr/>
          </p:nvGrpSpPr>
          <p:grpSpPr>
            <a:xfrm>
              <a:off x="4724163" y="3119631"/>
              <a:ext cx="120838" cy="84218"/>
              <a:chOff x="4724163" y="3119631"/>
              <a:chExt cx="120838" cy="84218"/>
            </a:xfrm>
          </p:grpSpPr>
          <p:grpSp>
            <p:nvGrpSpPr>
              <p:cNvPr id="3348" name="Google Shape;3348;p64"/>
              <p:cNvGrpSpPr/>
              <p:nvPr/>
            </p:nvGrpSpPr>
            <p:grpSpPr>
              <a:xfrm>
                <a:off x="4746712" y="3132773"/>
                <a:ext cx="86869" cy="56424"/>
                <a:chOff x="4746712" y="3132773"/>
                <a:chExt cx="86869" cy="56424"/>
              </a:xfrm>
            </p:grpSpPr>
            <p:sp>
              <p:nvSpPr>
                <p:cNvPr id="3349" name="Google Shape;3349;p64"/>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4"/>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1" name="Google Shape;3351;p64"/>
              <p:cNvGrpSpPr/>
              <p:nvPr/>
            </p:nvGrpSpPr>
            <p:grpSpPr>
              <a:xfrm>
                <a:off x="4773634" y="3143336"/>
                <a:ext cx="37776" cy="32451"/>
                <a:chOff x="4773634" y="3143336"/>
                <a:chExt cx="37776" cy="32451"/>
              </a:xfrm>
            </p:grpSpPr>
            <p:sp>
              <p:nvSpPr>
                <p:cNvPr id="3352" name="Google Shape;3352;p64"/>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4"/>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4" name="Google Shape;3354;p64"/>
              <p:cNvGrpSpPr/>
              <p:nvPr/>
            </p:nvGrpSpPr>
            <p:grpSpPr>
              <a:xfrm>
                <a:off x="4724163" y="3131248"/>
                <a:ext cx="37776" cy="32459"/>
                <a:chOff x="4724163" y="3131248"/>
                <a:chExt cx="37776" cy="32459"/>
              </a:xfrm>
            </p:grpSpPr>
            <p:sp>
              <p:nvSpPr>
                <p:cNvPr id="3355" name="Google Shape;3355;p64"/>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4"/>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7" name="Google Shape;3357;p64"/>
              <p:cNvGrpSpPr/>
              <p:nvPr/>
            </p:nvGrpSpPr>
            <p:grpSpPr>
              <a:xfrm>
                <a:off x="4755081" y="3176054"/>
                <a:ext cx="32357" cy="27795"/>
                <a:chOff x="4755081" y="3176054"/>
                <a:chExt cx="32357" cy="27795"/>
              </a:xfrm>
            </p:grpSpPr>
            <p:sp>
              <p:nvSpPr>
                <p:cNvPr id="3358" name="Google Shape;3358;p64"/>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4"/>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0" name="Google Shape;3360;p64"/>
              <p:cNvGrpSpPr/>
              <p:nvPr/>
            </p:nvGrpSpPr>
            <p:grpSpPr>
              <a:xfrm>
                <a:off x="4812550" y="3119631"/>
                <a:ext cx="32451" cy="27803"/>
                <a:chOff x="4812550" y="3119631"/>
                <a:chExt cx="32451" cy="27803"/>
              </a:xfrm>
            </p:grpSpPr>
            <p:sp>
              <p:nvSpPr>
                <p:cNvPr id="3361" name="Google Shape;3361;p64"/>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4"/>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63" name="Google Shape;3363;p64"/>
            <p:cNvGrpSpPr/>
            <p:nvPr/>
          </p:nvGrpSpPr>
          <p:grpSpPr>
            <a:xfrm>
              <a:off x="5382826" y="4027197"/>
              <a:ext cx="268967" cy="250422"/>
              <a:chOff x="5382826" y="4027197"/>
              <a:chExt cx="268967" cy="250422"/>
            </a:xfrm>
          </p:grpSpPr>
          <p:grpSp>
            <p:nvGrpSpPr>
              <p:cNvPr id="3364" name="Google Shape;3364;p64"/>
              <p:cNvGrpSpPr/>
              <p:nvPr/>
            </p:nvGrpSpPr>
            <p:grpSpPr>
              <a:xfrm>
                <a:off x="5405280" y="4042510"/>
                <a:ext cx="237570" cy="218647"/>
                <a:chOff x="5405280" y="4042510"/>
                <a:chExt cx="237570" cy="218647"/>
              </a:xfrm>
            </p:grpSpPr>
            <p:sp>
              <p:nvSpPr>
                <p:cNvPr id="3365" name="Google Shape;3365;p64"/>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4"/>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4"/>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4"/>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4"/>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4"/>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1" name="Google Shape;3371;p64"/>
              <p:cNvGrpSpPr/>
              <p:nvPr/>
            </p:nvGrpSpPr>
            <p:grpSpPr>
              <a:xfrm>
                <a:off x="5382826" y="4125549"/>
                <a:ext cx="37776" cy="32380"/>
                <a:chOff x="5382826" y="4125549"/>
                <a:chExt cx="37776" cy="32380"/>
              </a:xfrm>
            </p:grpSpPr>
            <p:sp>
              <p:nvSpPr>
                <p:cNvPr id="3372" name="Google Shape;3372;p64"/>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4"/>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4" name="Google Shape;3374;p64"/>
              <p:cNvGrpSpPr/>
              <p:nvPr/>
            </p:nvGrpSpPr>
            <p:grpSpPr>
              <a:xfrm>
                <a:off x="5475680" y="4195587"/>
                <a:ext cx="37783" cy="32364"/>
                <a:chOff x="5475680" y="4195587"/>
                <a:chExt cx="37783" cy="32364"/>
              </a:xfrm>
            </p:grpSpPr>
            <p:sp>
              <p:nvSpPr>
                <p:cNvPr id="3375" name="Google Shape;3375;p64"/>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4"/>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7" name="Google Shape;3377;p64"/>
              <p:cNvGrpSpPr/>
              <p:nvPr/>
            </p:nvGrpSpPr>
            <p:grpSpPr>
              <a:xfrm>
                <a:off x="5532575" y="4027197"/>
                <a:ext cx="33308" cy="32262"/>
                <a:chOff x="5532575" y="4027197"/>
                <a:chExt cx="33308" cy="32262"/>
              </a:xfrm>
            </p:grpSpPr>
            <p:sp>
              <p:nvSpPr>
                <p:cNvPr id="3378" name="Google Shape;3378;p64"/>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4"/>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0" name="Google Shape;3380;p64"/>
              <p:cNvGrpSpPr/>
              <p:nvPr/>
            </p:nvGrpSpPr>
            <p:grpSpPr>
              <a:xfrm>
                <a:off x="5590706" y="4245348"/>
                <a:ext cx="33497" cy="32270"/>
                <a:chOff x="5590706" y="4245348"/>
                <a:chExt cx="33497" cy="32270"/>
              </a:xfrm>
            </p:grpSpPr>
            <p:sp>
              <p:nvSpPr>
                <p:cNvPr id="3381" name="Google Shape;3381;p64"/>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4"/>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3" name="Google Shape;3383;p64"/>
              <p:cNvGrpSpPr/>
              <p:nvPr/>
            </p:nvGrpSpPr>
            <p:grpSpPr>
              <a:xfrm>
                <a:off x="5618681" y="4109677"/>
                <a:ext cx="33112" cy="32357"/>
                <a:chOff x="5618681" y="4109677"/>
                <a:chExt cx="33112" cy="32357"/>
              </a:xfrm>
            </p:grpSpPr>
            <p:sp>
              <p:nvSpPr>
                <p:cNvPr id="3384" name="Google Shape;3384;p64"/>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4"/>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6" name="Google Shape;3386;p64"/>
              <p:cNvGrpSpPr/>
              <p:nvPr/>
            </p:nvGrpSpPr>
            <p:grpSpPr>
              <a:xfrm>
                <a:off x="5479298" y="4128262"/>
                <a:ext cx="31405" cy="26906"/>
                <a:chOff x="5479298" y="4128262"/>
                <a:chExt cx="31405" cy="26906"/>
              </a:xfrm>
            </p:grpSpPr>
            <p:sp>
              <p:nvSpPr>
                <p:cNvPr id="3387" name="Google Shape;3387;p64"/>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4"/>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9" name="Google Shape;3389;p64"/>
              <p:cNvGrpSpPr/>
              <p:nvPr/>
            </p:nvGrpSpPr>
            <p:grpSpPr>
              <a:xfrm>
                <a:off x="5582903" y="4180116"/>
                <a:ext cx="31499" cy="26898"/>
                <a:chOff x="5582903" y="4180116"/>
                <a:chExt cx="31499" cy="26898"/>
              </a:xfrm>
            </p:grpSpPr>
            <p:sp>
              <p:nvSpPr>
                <p:cNvPr id="3390" name="Google Shape;3390;p64"/>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4"/>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92" name="Google Shape;3392;p64"/>
            <p:cNvGrpSpPr/>
            <p:nvPr/>
          </p:nvGrpSpPr>
          <p:grpSpPr>
            <a:xfrm>
              <a:off x="3977681" y="3230323"/>
              <a:ext cx="94584" cy="84085"/>
              <a:chOff x="3977681" y="3230323"/>
              <a:chExt cx="94584" cy="84085"/>
            </a:xfrm>
          </p:grpSpPr>
          <p:grpSp>
            <p:nvGrpSpPr>
              <p:cNvPr id="3393" name="Google Shape;3393;p64"/>
              <p:cNvGrpSpPr/>
              <p:nvPr/>
            </p:nvGrpSpPr>
            <p:grpSpPr>
              <a:xfrm>
                <a:off x="4000135" y="3243041"/>
                <a:ext cx="59570" cy="57186"/>
                <a:chOff x="4000135" y="3243041"/>
                <a:chExt cx="59570" cy="57186"/>
              </a:xfrm>
            </p:grpSpPr>
            <p:sp>
              <p:nvSpPr>
                <p:cNvPr id="3394" name="Google Shape;3394;p64"/>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4"/>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4"/>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7" name="Google Shape;3397;p64"/>
              <p:cNvGrpSpPr/>
              <p:nvPr/>
            </p:nvGrpSpPr>
            <p:grpSpPr>
              <a:xfrm>
                <a:off x="3977681" y="3245872"/>
                <a:ext cx="37783" cy="32380"/>
                <a:chOff x="3977681" y="3245872"/>
                <a:chExt cx="37783" cy="32380"/>
              </a:xfrm>
            </p:grpSpPr>
            <p:sp>
              <p:nvSpPr>
                <p:cNvPr id="3398" name="Google Shape;3398;p64"/>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4"/>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0" name="Google Shape;3400;p64"/>
              <p:cNvGrpSpPr/>
              <p:nvPr/>
            </p:nvGrpSpPr>
            <p:grpSpPr>
              <a:xfrm>
                <a:off x="4040860" y="3262672"/>
                <a:ext cx="31405" cy="27001"/>
                <a:chOff x="4040860" y="3262672"/>
                <a:chExt cx="31405" cy="27001"/>
              </a:xfrm>
            </p:grpSpPr>
            <p:sp>
              <p:nvSpPr>
                <p:cNvPr id="3401" name="Google Shape;3401;p64"/>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4"/>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3" name="Google Shape;3403;p64"/>
              <p:cNvGrpSpPr/>
              <p:nvPr/>
            </p:nvGrpSpPr>
            <p:grpSpPr>
              <a:xfrm>
                <a:off x="4021072" y="3230323"/>
                <a:ext cx="31397" cy="26906"/>
                <a:chOff x="4021072" y="3230323"/>
                <a:chExt cx="31397" cy="26906"/>
              </a:xfrm>
            </p:grpSpPr>
            <p:sp>
              <p:nvSpPr>
                <p:cNvPr id="3404" name="Google Shape;3404;p64"/>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4"/>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6" name="Google Shape;3406;p64"/>
              <p:cNvGrpSpPr/>
              <p:nvPr/>
            </p:nvGrpSpPr>
            <p:grpSpPr>
              <a:xfrm>
                <a:off x="4001472" y="3287462"/>
                <a:ext cx="31499" cy="26945"/>
                <a:chOff x="4001472" y="3287462"/>
                <a:chExt cx="31499" cy="26945"/>
              </a:xfrm>
            </p:grpSpPr>
            <p:sp>
              <p:nvSpPr>
                <p:cNvPr id="3407" name="Google Shape;3407;p64"/>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4"/>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09" name="Google Shape;3409;p64"/>
            <p:cNvGrpSpPr/>
            <p:nvPr/>
          </p:nvGrpSpPr>
          <p:grpSpPr>
            <a:xfrm>
              <a:off x="4084715" y="3258865"/>
              <a:ext cx="184961" cy="137268"/>
              <a:chOff x="4084715" y="3258865"/>
              <a:chExt cx="184961" cy="137268"/>
            </a:xfrm>
          </p:grpSpPr>
          <p:grpSp>
            <p:nvGrpSpPr>
              <p:cNvPr id="3410" name="Google Shape;3410;p64"/>
              <p:cNvGrpSpPr/>
              <p:nvPr/>
            </p:nvGrpSpPr>
            <p:grpSpPr>
              <a:xfrm>
                <a:off x="4107453" y="3271583"/>
                <a:ext cx="153470" cy="110275"/>
                <a:chOff x="4107453" y="3271583"/>
                <a:chExt cx="153470" cy="110275"/>
              </a:xfrm>
            </p:grpSpPr>
            <p:sp>
              <p:nvSpPr>
                <p:cNvPr id="3411" name="Google Shape;3411;p64"/>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4"/>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4"/>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4"/>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5" name="Google Shape;3415;p64"/>
              <p:cNvGrpSpPr/>
              <p:nvPr/>
            </p:nvGrpSpPr>
            <p:grpSpPr>
              <a:xfrm>
                <a:off x="4136947" y="3258865"/>
                <a:ext cx="31499" cy="27001"/>
                <a:chOff x="4136947" y="3258865"/>
                <a:chExt cx="31499" cy="27001"/>
              </a:xfrm>
            </p:grpSpPr>
            <p:sp>
              <p:nvSpPr>
                <p:cNvPr id="3416" name="Google Shape;3416;p64"/>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4"/>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8" name="Google Shape;3418;p64"/>
              <p:cNvGrpSpPr/>
              <p:nvPr/>
            </p:nvGrpSpPr>
            <p:grpSpPr>
              <a:xfrm>
                <a:off x="4084715" y="3266478"/>
                <a:ext cx="31468" cy="26898"/>
                <a:chOff x="4084715" y="3266478"/>
                <a:chExt cx="31468" cy="26898"/>
              </a:xfrm>
            </p:grpSpPr>
            <p:sp>
              <p:nvSpPr>
                <p:cNvPr id="3419" name="Google Shape;3419;p64"/>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4"/>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1" name="Google Shape;3421;p64"/>
              <p:cNvGrpSpPr/>
              <p:nvPr/>
            </p:nvGrpSpPr>
            <p:grpSpPr>
              <a:xfrm>
                <a:off x="4159213" y="3279849"/>
                <a:ext cx="31405" cy="26945"/>
                <a:chOff x="4159213" y="3279849"/>
                <a:chExt cx="31405" cy="26945"/>
              </a:xfrm>
            </p:grpSpPr>
            <p:sp>
              <p:nvSpPr>
                <p:cNvPr id="3422" name="Google Shape;3422;p64"/>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4"/>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4" name="Google Shape;3424;p64"/>
              <p:cNvGrpSpPr/>
              <p:nvPr/>
            </p:nvGrpSpPr>
            <p:grpSpPr>
              <a:xfrm>
                <a:off x="4201550" y="3266502"/>
                <a:ext cx="31405" cy="26883"/>
                <a:chOff x="4201550" y="3266502"/>
                <a:chExt cx="31405" cy="26883"/>
              </a:xfrm>
            </p:grpSpPr>
            <p:sp>
              <p:nvSpPr>
                <p:cNvPr id="3425" name="Google Shape;3425;p64"/>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4"/>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7" name="Google Shape;3427;p64"/>
              <p:cNvGrpSpPr/>
              <p:nvPr/>
            </p:nvGrpSpPr>
            <p:grpSpPr>
              <a:xfrm>
                <a:off x="4201550" y="3338278"/>
                <a:ext cx="31405" cy="26930"/>
                <a:chOff x="4201550" y="3338278"/>
                <a:chExt cx="31405" cy="26930"/>
              </a:xfrm>
            </p:grpSpPr>
            <p:sp>
              <p:nvSpPr>
                <p:cNvPr id="3428" name="Google Shape;3428;p64"/>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4"/>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0" name="Google Shape;3430;p64"/>
              <p:cNvGrpSpPr/>
              <p:nvPr/>
            </p:nvGrpSpPr>
            <p:grpSpPr>
              <a:xfrm>
                <a:off x="4238272" y="3369132"/>
                <a:ext cx="31405" cy="27001"/>
                <a:chOff x="4238272" y="3369132"/>
                <a:chExt cx="31405" cy="27001"/>
              </a:xfrm>
            </p:grpSpPr>
            <p:sp>
              <p:nvSpPr>
                <p:cNvPr id="3431" name="Google Shape;3431;p64"/>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4"/>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33" name="Google Shape;3433;p64"/>
            <p:cNvGrpSpPr/>
            <p:nvPr/>
          </p:nvGrpSpPr>
          <p:grpSpPr>
            <a:xfrm>
              <a:off x="4068639" y="3200169"/>
              <a:ext cx="77643" cy="37272"/>
              <a:chOff x="4068639" y="3200169"/>
              <a:chExt cx="77643" cy="37272"/>
            </a:xfrm>
          </p:grpSpPr>
          <p:sp>
            <p:nvSpPr>
              <p:cNvPr id="3434" name="Google Shape;3434;p64"/>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5" name="Google Shape;3435;p64"/>
              <p:cNvGrpSpPr/>
              <p:nvPr/>
            </p:nvGrpSpPr>
            <p:grpSpPr>
              <a:xfrm>
                <a:off x="4114878" y="3200169"/>
                <a:ext cx="31405" cy="26993"/>
                <a:chOff x="4114878" y="3200169"/>
                <a:chExt cx="31405" cy="26993"/>
              </a:xfrm>
            </p:grpSpPr>
            <p:sp>
              <p:nvSpPr>
                <p:cNvPr id="3436" name="Google Shape;3436;p64"/>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4"/>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8" name="Google Shape;3438;p64"/>
              <p:cNvGrpSpPr/>
              <p:nvPr/>
            </p:nvGrpSpPr>
            <p:grpSpPr>
              <a:xfrm>
                <a:off x="4068639" y="3210535"/>
                <a:ext cx="31499" cy="26906"/>
                <a:chOff x="4068639" y="3210535"/>
                <a:chExt cx="31499" cy="26906"/>
              </a:xfrm>
            </p:grpSpPr>
            <p:sp>
              <p:nvSpPr>
                <p:cNvPr id="3439" name="Google Shape;3439;p64"/>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4"/>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41" name="Google Shape;3441;p64"/>
            <p:cNvGrpSpPr/>
            <p:nvPr/>
          </p:nvGrpSpPr>
          <p:grpSpPr>
            <a:xfrm>
              <a:off x="3869702" y="3066935"/>
              <a:ext cx="382664" cy="190294"/>
              <a:chOff x="3869702" y="3066935"/>
              <a:chExt cx="382664" cy="190294"/>
            </a:xfrm>
          </p:grpSpPr>
          <p:grpSp>
            <p:nvGrpSpPr>
              <p:cNvPr id="3442" name="Google Shape;3442;p64"/>
              <p:cNvGrpSpPr/>
              <p:nvPr/>
            </p:nvGrpSpPr>
            <p:grpSpPr>
              <a:xfrm>
                <a:off x="3888633" y="3082351"/>
                <a:ext cx="351172" cy="160698"/>
                <a:chOff x="3888633" y="3082351"/>
                <a:chExt cx="351172" cy="160698"/>
              </a:xfrm>
            </p:grpSpPr>
            <p:sp>
              <p:nvSpPr>
                <p:cNvPr id="3443" name="Google Shape;3443;p64"/>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4"/>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4"/>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4"/>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4"/>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4"/>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9" name="Google Shape;3449;p64"/>
              <p:cNvGrpSpPr/>
              <p:nvPr/>
            </p:nvGrpSpPr>
            <p:grpSpPr>
              <a:xfrm>
                <a:off x="4143703" y="3066935"/>
                <a:ext cx="37783" cy="32357"/>
                <a:chOff x="4143703" y="3066935"/>
                <a:chExt cx="37783" cy="32357"/>
              </a:xfrm>
            </p:grpSpPr>
            <p:sp>
              <p:nvSpPr>
                <p:cNvPr id="3450" name="Google Shape;3450;p64"/>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4"/>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2" name="Google Shape;3452;p64"/>
              <p:cNvGrpSpPr/>
              <p:nvPr/>
            </p:nvGrpSpPr>
            <p:grpSpPr>
              <a:xfrm>
                <a:off x="4044565" y="3103563"/>
                <a:ext cx="37783" cy="32451"/>
                <a:chOff x="4044565" y="3103563"/>
                <a:chExt cx="37783" cy="32451"/>
              </a:xfrm>
            </p:grpSpPr>
            <p:sp>
              <p:nvSpPr>
                <p:cNvPr id="3453" name="Google Shape;3453;p64"/>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4"/>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5" name="Google Shape;3455;p64"/>
              <p:cNvGrpSpPr/>
              <p:nvPr/>
            </p:nvGrpSpPr>
            <p:grpSpPr>
              <a:xfrm>
                <a:off x="4017454" y="3188237"/>
                <a:ext cx="37776" cy="32357"/>
                <a:chOff x="4017454" y="3188237"/>
                <a:chExt cx="37776" cy="32357"/>
              </a:xfrm>
            </p:grpSpPr>
            <p:sp>
              <p:nvSpPr>
                <p:cNvPr id="3456" name="Google Shape;3456;p64"/>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4"/>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8" name="Google Shape;3458;p64"/>
              <p:cNvGrpSpPr/>
              <p:nvPr/>
            </p:nvGrpSpPr>
            <p:grpSpPr>
              <a:xfrm>
                <a:off x="3921548" y="3157509"/>
                <a:ext cx="37783" cy="32357"/>
                <a:chOff x="3921548" y="3157509"/>
                <a:chExt cx="37783" cy="32357"/>
              </a:xfrm>
            </p:grpSpPr>
            <p:sp>
              <p:nvSpPr>
                <p:cNvPr id="3459" name="Google Shape;3459;p64"/>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4"/>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1" name="Google Shape;3461;p64"/>
              <p:cNvGrpSpPr/>
              <p:nvPr/>
            </p:nvGrpSpPr>
            <p:grpSpPr>
              <a:xfrm>
                <a:off x="3939056" y="3211620"/>
                <a:ext cx="37783" cy="32380"/>
                <a:chOff x="3939056" y="3211620"/>
                <a:chExt cx="37783" cy="32380"/>
              </a:xfrm>
            </p:grpSpPr>
            <p:sp>
              <p:nvSpPr>
                <p:cNvPr id="3462" name="Google Shape;3462;p64"/>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4"/>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4" name="Google Shape;3464;p64"/>
              <p:cNvGrpSpPr/>
              <p:nvPr/>
            </p:nvGrpSpPr>
            <p:grpSpPr>
              <a:xfrm>
                <a:off x="4176240" y="3136965"/>
                <a:ext cx="31405" cy="26930"/>
                <a:chOff x="4176240" y="3136965"/>
                <a:chExt cx="31405" cy="26930"/>
              </a:xfrm>
            </p:grpSpPr>
            <p:sp>
              <p:nvSpPr>
                <p:cNvPr id="3465" name="Google Shape;3465;p64"/>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4"/>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7" name="Google Shape;3467;p64"/>
              <p:cNvGrpSpPr/>
              <p:nvPr/>
            </p:nvGrpSpPr>
            <p:grpSpPr>
              <a:xfrm>
                <a:off x="4133148" y="3152593"/>
                <a:ext cx="31499" cy="27001"/>
                <a:chOff x="4133148" y="3152593"/>
                <a:chExt cx="31499" cy="27001"/>
              </a:xfrm>
            </p:grpSpPr>
            <p:sp>
              <p:nvSpPr>
                <p:cNvPr id="3468" name="Google Shape;3468;p64"/>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4"/>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0" name="Google Shape;3470;p64"/>
              <p:cNvGrpSpPr/>
              <p:nvPr/>
            </p:nvGrpSpPr>
            <p:grpSpPr>
              <a:xfrm>
                <a:off x="4220866" y="3073534"/>
                <a:ext cx="31499" cy="26898"/>
                <a:chOff x="4220866" y="3073534"/>
                <a:chExt cx="31499" cy="26898"/>
              </a:xfrm>
            </p:grpSpPr>
            <p:sp>
              <p:nvSpPr>
                <p:cNvPr id="3471" name="Google Shape;3471;p64"/>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4"/>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3" name="Google Shape;3473;p64"/>
              <p:cNvGrpSpPr/>
              <p:nvPr/>
            </p:nvGrpSpPr>
            <p:grpSpPr>
              <a:xfrm>
                <a:off x="3869702" y="3230323"/>
                <a:ext cx="31499" cy="26906"/>
                <a:chOff x="3869702" y="3230323"/>
                <a:chExt cx="31499" cy="26906"/>
              </a:xfrm>
            </p:grpSpPr>
            <p:sp>
              <p:nvSpPr>
                <p:cNvPr id="3474" name="Google Shape;3474;p64"/>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4"/>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76" name="Google Shape;3476;p64"/>
            <p:cNvGrpSpPr/>
            <p:nvPr/>
          </p:nvGrpSpPr>
          <p:grpSpPr>
            <a:xfrm>
              <a:off x="4271383" y="3065882"/>
              <a:ext cx="304556" cy="341663"/>
              <a:chOff x="4271383" y="3065882"/>
              <a:chExt cx="304556" cy="341663"/>
            </a:xfrm>
          </p:grpSpPr>
          <p:grpSp>
            <p:nvGrpSpPr>
              <p:cNvPr id="3477" name="Google Shape;3477;p64"/>
              <p:cNvGrpSpPr/>
              <p:nvPr/>
            </p:nvGrpSpPr>
            <p:grpSpPr>
              <a:xfrm>
                <a:off x="4293838" y="3078639"/>
                <a:ext cx="269353" cy="311973"/>
                <a:chOff x="4293838" y="3078639"/>
                <a:chExt cx="269353" cy="311973"/>
              </a:xfrm>
            </p:grpSpPr>
            <p:sp>
              <p:nvSpPr>
                <p:cNvPr id="3478" name="Google Shape;3478;p64"/>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4"/>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4"/>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4"/>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4"/>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4"/>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4"/>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4"/>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4"/>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4"/>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4"/>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4"/>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4"/>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4"/>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4"/>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4"/>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4"/>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5" name="Google Shape;3495;p64"/>
              <p:cNvGrpSpPr/>
              <p:nvPr/>
            </p:nvGrpSpPr>
            <p:grpSpPr>
              <a:xfrm>
                <a:off x="4538164" y="3342061"/>
                <a:ext cx="37776" cy="32380"/>
                <a:chOff x="4538164" y="3342061"/>
                <a:chExt cx="37776" cy="32380"/>
              </a:xfrm>
            </p:grpSpPr>
            <p:sp>
              <p:nvSpPr>
                <p:cNvPr id="3496" name="Google Shape;3496;p64"/>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4"/>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8" name="Google Shape;3498;p64"/>
              <p:cNvGrpSpPr/>
              <p:nvPr/>
            </p:nvGrpSpPr>
            <p:grpSpPr>
              <a:xfrm>
                <a:off x="4271383" y="3194742"/>
                <a:ext cx="37783" cy="32420"/>
                <a:chOff x="4271383" y="3194742"/>
                <a:chExt cx="37783" cy="32420"/>
              </a:xfrm>
            </p:grpSpPr>
            <p:sp>
              <p:nvSpPr>
                <p:cNvPr id="3499" name="Google Shape;3499;p64"/>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4"/>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1" name="Google Shape;3501;p64"/>
              <p:cNvGrpSpPr/>
              <p:nvPr/>
            </p:nvGrpSpPr>
            <p:grpSpPr>
              <a:xfrm>
                <a:off x="4284416" y="3084058"/>
                <a:ext cx="37783" cy="32357"/>
                <a:chOff x="4284416" y="3084058"/>
                <a:chExt cx="37783" cy="32357"/>
              </a:xfrm>
            </p:grpSpPr>
            <p:sp>
              <p:nvSpPr>
                <p:cNvPr id="3502" name="Google Shape;3502;p64"/>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4"/>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4" name="Google Shape;3504;p64"/>
              <p:cNvGrpSpPr/>
              <p:nvPr/>
            </p:nvGrpSpPr>
            <p:grpSpPr>
              <a:xfrm>
                <a:off x="4478697" y="3297561"/>
                <a:ext cx="37776" cy="32451"/>
                <a:chOff x="4478697" y="3297561"/>
                <a:chExt cx="37776" cy="32451"/>
              </a:xfrm>
            </p:grpSpPr>
            <p:sp>
              <p:nvSpPr>
                <p:cNvPr id="3505" name="Google Shape;3505;p64"/>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4"/>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7" name="Google Shape;3507;p64"/>
              <p:cNvGrpSpPr/>
              <p:nvPr/>
            </p:nvGrpSpPr>
            <p:grpSpPr>
              <a:xfrm>
                <a:off x="4411813" y="3331711"/>
                <a:ext cx="37776" cy="32451"/>
                <a:chOff x="4411813" y="3331711"/>
                <a:chExt cx="37776" cy="32451"/>
              </a:xfrm>
            </p:grpSpPr>
            <p:sp>
              <p:nvSpPr>
                <p:cNvPr id="3508" name="Google Shape;3508;p64"/>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4"/>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0" name="Google Shape;3510;p64"/>
              <p:cNvGrpSpPr/>
              <p:nvPr/>
            </p:nvGrpSpPr>
            <p:grpSpPr>
              <a:xfrm>
                <a:off x="4337984" y="3375188"/>
                <a:ext cx="37776" cy="32357"/>
                <a:chOff x="4337984" y="3375188"/>
                <a:chExt cx="37776" cy="32357"/>
              </a:xfrm>
            </p:grpSpPr>
            <p:sp>
              <p:nvSpPr>
                <p:cNvPr id="3511" name="Google Shape;3511;p64"/>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4"/>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3" name="Google Shape;3513;p64"/>
              <p:cNvGrpSpPr/>
              <p:nvPr/>
            </p:nvGrpSpPr>
            <p:grpSpPr>
              <a:xfrm>
                <a:off x="4494867" y="3090530"/>
                <a:ext cx="37878" cy="32451"/>
                <a:chOff x="4494867" y="3090530"/>
                <a:chExt cx="37878" cy="32451"/>
              </a:xfrm>
            </p:grpSpPr>
            <p:sp>
              <p:nvSpPr>
                <p:cNvPr id="3514" name="Google Shape;3514;p64"/>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4"/>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6" name="Google Shape;3516;p64"/>
              <p:cNvGrpSpPr/>
              <p:nvPr/>
            </p:nvGrpSpPr>
            <p:grpSpPr>
              <a:xfrm>
                <a:off x="4525124" y="3207774"/>
                <a:ext cx="37783" cy="32420"/>
                <a:chOff x="4525124" y="3207774"/>
                <a:chExt cx="37783" cy="32420"/>
              </a:xfrm>
            </p:grpSpPr>
            <p:sp>
              <p:nvSpPr>
                <p:cNvPr id="3517" name="Google Shape;3517;p64"/>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4"/>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9" name="Google Shape;3519;p64"/>
              <p:cNvGrpSpPr/>
              <p:nvPr/>
            </p:nvGrpSpPr>
            <p:grpSpPr>
              <a:xfrm>
                <a:off x="4440544" y="3176479"/>
                <a:ext cx="31499" cy="26898"/>
                <a:chOff x="4440544" y="3176479"/>
                <a:chExt cx="31499" cy="26898"/>
              </a:xfrm>
            </p:grpSpPr>
            <p:sp>
              <p:nvSpPr>
                <p:cNvPr id="3520" name="Google Shape;3520;p64"/>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4"/>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2" name="Google Shape;3522;p64"/>
              <p:cNvGrpSpPr/>
              <p:nvPr/>
            </p:nvGrpSpPr>
            <p:grpSpPr>
              <a:xfrm>
                <a:off x="4350545" y="3156400"/>
                <a:ext cx="31405" cy="27001"/>
                <a:chOff x="4350545" y="3156400"/>
                <a:chExt cx="31405" cy="27001"/>
              </a:xfrm>
            </p:grpSpPr>
            <p:sp>
              <p:nvSpPr>
                <p:cNvPr id="3523" name="Google Shape;3523;p64"/>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4"/>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5" name="Google Shape;3525;p64"/>
              <p:cNvGrpSpPr/>
              <p:nvPr/>
            </p:nvGrpSpPr>
            <p:grpSpPr>
              <a:xfrm>
                <a:off x="4376703" y="3255058"/>
                <a:ext cx="31405" cy="27001"/>
                <a:chOff x="4376703" y="3255058"/>
                <a:chExt cx="31405" cy="27001"/>
              </a:xfrm>
            </p:grpSpPr>
            <p:sp>
              <p:nvSpPr>
                <p:cNvPr id="3526" name="Google Shape;3526;p64"/>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4"/>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8" name="Google Shape;3528;p64"/>
              <p:cNvGrpSpPr/>
              <p:nvPr/>
            </p:nvGrpSpPr>
            <p:grpSpPr>
              <a:xfrm>
                <a:off x="4331322" y="3283656"/>
                <a:ext cx="31405" cy="26945"/>
                <a:chOff x="4331322" y="3283656"/>
                <a:chExt cx="31405" cy="26945"/>
              </a:xfrm>
            </p:grpSpPr>
            <p:sp>
              <p:nvSpPr>
                <p:cNvPr id="3529" name="Google Shape;3529;p64"/>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4"/>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1" name="Google Shape;3531;p64"/>
              <p:cNvGrpSpPr/>
              <p:nvPr/>
            </p:nvGrpSpPr>
            <p:grpSpPr>
              <a:xfrm>
                <a:off x="4380510" y="3065882"/>
                <a:ext cx="31405" cy="26938"/>
                <a:chOff x="4380510" y="3065882"/>
                <a:chExt cx="31405" cy="26938"/>
              </a:xfrm>
            </p:grpSpPr>
            <p:sp>
              <p:nvSpPr>
                <p:cNvPr id="3532" name="Google Shape;3532;p64"/>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4"/>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34" name="Google Shape;3534;p64"/>
            <p:cNvGrpSpPr/>
            <p:nvPr/>
          </p:nvGrpSpPr>
          <p:grpSpPr>
            <a:xfrm>
              <a:off x="4558998" y="3188237"/>
              <a:ext cx="1280131" cy="1052746"/>
              <a:chOff x="4558998" y="3188237"/>
              <a:chExt cx="1280131" cy="1052746"/>
            </a:xfrm>
          </p:grpSpPr>
          <p:sp>
            <p:nvSpPr>
              <p:cNvPr id="3535" name="Google Shape;3535;p64"/>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6" name="Google Shape;3536;p64"/>
              <p:cNvGrpSpPr/>
              <p:nvPr/>
            </p:nvGrpSpPr>
            <p:grpSpPr>
              <a:xfrm>
                <a:off x="4579164" y="3203653"/>
                <a:ext cx="1244833" cy="1020397"/>
                <a:chOff x="4579164" y="3203653"/>
                <a:chExt cx="1244833" cy="1020397"/>
              </a:xfrm>
            </p:grpSpPr>
            <p:sp>
              <p:nvSpPr>
                <p:cNvPr id="3537" name="Google Shape;3537;p64"/>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4"/>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9" name="Google Shape;3539;p64"/>
                <p:cNvGrpSpPr/>
                <p:nvPr/>
              </p:nvGrpSpPr>
              <p:grpSpPr>
                <a:xfrm>
                  <a:off x="4579164" y="3203653"/>
                  <a:ext cx="1244833" cy="1020397"/>
                  <a:chOff x="4579164" y="3203653"/>
                  <a:chExt cx="1244833" cy="1020397"/>
                </a:xfrm>
              </p:grpSpPr>
              <p:sp>
                <p:nvSpPr>
                  <p:cNvPr id="3540" name="Google Shape;3540;p64"/>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4"/>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2" name="Google Shape;3542;p64"/>
                  <p:cNvGrpSpPr/>
                  <p:nvPr/>
                </p:nvGrpSpPr>
                <p:grpSpPr>
                  <a:xfrm>
                    <a:off x="4579164" y="3203653"/>
                    <a:ext cx="1244833" cy="1020397"/>
                    <a:chOff x="4579164" y="3203653"/>
                    <a:chExt cx="1244833" cy="1020397"/>
                  </a:xfrm>
                </p:grpSpPr>
                <p:sp>
                  <p:nvSpPr>
                    <p:cNvPr id="3543" name="Google Shape;3543;p64"/>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4"/>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4"/>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4"/>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4"/>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4"/>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4"/>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4"/>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1" name="Google Shape;3551;p64"/>
                    <p:cNvGrpSpPr/>
                    <p:nvPr/>
                  </p:nvGrpSpPr>
                  <p:grpSpPr>
                    <a:xfrm>
                      <a:off x="4579164" y="3203653"/>
                      <a:ext cx="1244833" cy="1020397"/>
                      <a:chOff x="4579164" y="3203653"/>
                      <a:chExt cx="1244833" cy="1020397"/>
                    </a:xfrm>
                  </p:grpSpPr>
                  <p:sp>
                    <p:nvSpPr>
                      <p:cNvPr id="3552" name="Google Shape;3552;p64"/>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4"/>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4"/>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4"/>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4"/>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4"/>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4"/>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4"/>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4"/>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4"/>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4"/>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4"/>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4"/>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4"/>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6" name="Google Shape;3566;p64"/>
                      <p:cNvGrpSpPr/>
                      <p:nvPr/>
                    </p:nvGrpSpPr>
                    <p:grpSpPr>
                      <a:xfrm>
                        <a:off x="4579164" y="3203653"/>
                        <a:ext cx="1244833" cy="1020397"/>
                        <a:chOff x="4579164" y="3203653"/>
                        <a:chExt cx="1244833" cy="1020397"/>
                      </a:xfrm>
                    </p:grpSpPr>
                    <p:sp>
                      <p:nvSpPr>
                        <p:cNvPr id="3567" name="Google Shape;3567;p64"/>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4"/>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4"/>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4"/>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4"/>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4"/>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4"/>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4"/>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4"/>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4"/>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4"/>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4"/>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4"/>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4"/>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4"/>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4"/>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4"/>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4"/>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4"/>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4"/>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4"/>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4"/>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4"/>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4"/>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1" name="Google Shape;3591;p64"/>
                        <p:cNvGrpSpPr/>
                        <p:nvPr/>
                      </p:nvGrpSpPr>
                      <p:grpSpPr>
                        <a:xfrm>
                          <a:off x="4579164" y="3203653"/>
                          <a:ext cx="1244833" cy="1020397"/>
                          <a:chOff x="4579164" y="3203653"/>
                          <a:chExt cx="1244833" cy="1020397"/>
                        </a:xfrm>
                      </p:grpSpPr>
                      <p:sp>
                        <p:nvSpPr>
                          <p:cNvPr id="3592" name="Google Shape;3592;p64"/>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3" name="Google Shape;3593;p64"/>
                          <p:cNvGrpSpPr/>
                          <p:nvPr/>
                        </p:nvGrpSpPr>
                        <p:grpSpPr>
                          <a:xfrm>
                            <a:off x="4579164" y="3203653"/>
                            <a:ext cx="1244833" cy="1020397"/>
                            <a:chOff x="4579164" y="3203653"/>
                            <a:chExt cx="1244833" cy="1020397"/>
                          </a:xfrm>
                        </p:grpSpPr>
                        <p:sp>
                          <p:nvSpPr>
                            <p:cNvPr id="3594" name="Google Shape;3594;p64"/>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4"/>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4"/>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4"/>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4"/>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4"/>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4"/>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1" name="Google Shape;3601;p64"/>
                            <p:cNvGrpSpPr/>
                            <p:nvPr/>
                          </p:nvGrpSpPr>
                          <p:grpSpPr>
                            <a:xfrm>
                              <a:off x="4579164" y="3203653"/>
                              <a:ext cx="1244833" cy="1020397"/>
                              <a:chOff x="4579164" y="3203653"/>
                              <a:chExt cx="1244833" cy="1020397"/>
                            </a:xfrm>
                          </p:grpSpPr>
                          <p:sp>
                            <p:nvSpPr>
                              <p:cNvPr id="3602" name="Google Shape;3602;p64"/>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4"/>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4"/>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4"/>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4"/>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4"/>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4"/>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4"/>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4"/>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4"/>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4"/>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4"/>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4"/>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5" name="Google Shape;3615;p64"/>
                              <p:cNvGrpSpPr/>
                              <p:nvPr/>
                            </p:nvGrpSpPr>
                            <p:grpSpPr>
                              <a:xfrm>
                                <a:off x="4579164" y="3203653"/>
                                <a:ext cx="1244833" cy="1020397"/>
                                <a:chOff x="4579164" y="3203653"/>
                                <a:chExt cx="1244833" cy="1020397"/>
                              </a:xfrm>
                            </p:grpSpPr>
                            <p:sp>
                              <p:nvSpPr>
                                <p:cNvPr id="3616" name="Google Shape;3616;p64"/>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4"/>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4"/>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4"/>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4"/>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4"/>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4"/>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3" name="Google Shape;3623;p64"/>
                                <p:cNvGrpSpPr/>
                                <p:nvPr/>
                              </p:nvGrpSpPr>
                              <p:grpSpPr>
                                <a:xfrm>
                                  <a:off x="4579164" y="3203653"/>
                                  <a:ext cx="1244833" cy="1020397"/>
                                  <a:chOff x="4579164" y="3203653"/>
                                  <a:chExt cx="1244833" cy="1020397"/>
                                </a:xfrm>
                              </p:grpSpPr>
                              <p:sp>
                                <p:nvSpPr>
                                  <p:cNvPr id="3624" name="Google Shape;3624;p64"/>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4"/>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4"/>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4"/>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4"/>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9" name="Google Shape;3629;p64"/>
                                  <p:cNvGrpSpPr/>
                                  <p:nvPr/>
                                </p:nvGrpSpPr>
                                <p:grpSpPr>
                                  <a:xfrm>
                                    <a:off x="4579164" y="3203653"/>
                                    <a:ext cx="1244833" cy="1020397"/>
                                    <a:chOff x="4579164" y="3203653"/>
                                    <a:chExt cx="1244833" cy="1020397"/>
                                  </a:xfrm>
                                </p:grpSpPr>
                                <p:sp>
                                  <p:nvSpPr>
                                    <p:cNvPr id="3630" name="Google Shape;3630;p64"/>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4"/>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4"/>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4"/>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3634" name="Google Shape;3634;p64"/>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4"/>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4"/>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37" name="Google Shape;3637;p64"/>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638" name="Google Shape;3638;p64"/>
              <p:cNvGrpSpPr/>
              <p:nvPr/>
            </p:nvGrpSpPr>
            <p:grpSpPr>
              <a:xfrm>
                <a:off x="4595437" y="3598775"/>
                <a:ext cx="37776" cy="32451"/>
                <a:chOff x="4595437" y="3598775"/>
                <a:chExt cx="37776" cy="32451"/>
              </a:xfrm>
            </p:grpSpPr>
            <p:sp>
              <p:nvSpPr>
                <p:cNvPr id="3639" name="Google Shape;3639;p64"/>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4"/>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1" name="Google Shape;3641;p64"/>
              <p:cNvGrpSpPr/>
              <p:nvPr/>
            </p:nvGrpSpPr>
            <p:grpSpPr>
              <a:xfrm>
                <a:off x="4641864" y="3524443"/>
                <a:ext cx="37776" cy="32380"/>
                <a:chOff x="4641864" y="3524443"/>
                <a:chExt cx="37776" cy="32380"/>
              </a:xfrm>
            </p:grpSpPr>
            <p:sp>
              <p:nvSpPr>
                <p:cNvPr id="3642" name="Google Shape;3642;p64"/>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4"/>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4" name="Google Shape;3644;p64"/>
              <p:cNvGrpSpPr/>
              <p:nvPr/>
            </p:nvGrpSpPr>
            <p:grpSpPr>
              <a:xfrm>
                <a:off x="4648431" y="3893901"/>
                <a:ext cx="37776" cy="32357"/>
                <a:chOff x="4648431" y="3893901"/>
                <a:chExt cx="37776" cy="32357"/>
              </a:xfrm>
            </p:grpSpPr>
            <p:sp>
              <p:nvSpPr>
                <p:cNvPr id="3645" name="Google Shape;3645;p64"/>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4"/>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7" name="Google Shape;3647;p64"/>
              <p:cNvGrpSpPr/>
              <p:nvPr/>
            </p:nvGrpSpPr>
            <p:grpSpPr>
              <a:xfrm>
                <a:off x="4567752" y="3722908"/>
                <a:ext cx="37870" cy="32380"/>
                <a:chOff x="4567752" y="3722908"/>
                <a:chExt cx="37870" cy="32380"/>
              </a:xfrm>
            </p:grpSpPr>
            <p:sp>
              <p:nvSpPr>
                <p:cNvPr id="3648" name="Google Shape;3648;p64"/>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4"/>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0" name="Google Shape;3650;p64"/>
              <p:cNvGrpSpPr/>
              <p:nvPr/>
            </p:nvGrpSpPr>
            <p:grpSpPr>
              <a:xfrm>
                <a:off x="4617506" y="3652052"/>
                <a:ext cx="37783" cy="32357"/>
                <a:chOff x="4617506" y="3652052"/>
                <a:chExt cx="37783" cy="32357"/>
              </a:xfrm>
            </p:grpSpPr>
            <p:sp>
              <p:nvSpPr>
                <p:cNvPr id="3651" name="Google Shape;3651;p64"/>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4"/>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3" name="Google Shape;3653;p64"/>
              <p:cNvGrpSpPr/>
              <p:nvPr/>
            </p:nvGrpSpPr>
            <p:grpSpPr>
              <a:xfrm>
                <a:off x="4739005" y="3554149"/>
                <a:ext cx="37870" cy="32357"/>
                <a:chOff x="4739005" y="3554149"/>
                <a:chExt cx="37870" cy="32357"/>
              </a:xfrm>
            </p:grpSpPr>
            <p:sp>
              <p:nvSpPr>
                <p:cNvPr id="3654" name="Google Shape;3654;p64"/>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4"/>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6" name="Google Shape;3656;p64"/>
              <p:cNvGrpSpPr/>
              <p:nvPr/>
            </p:nvGrpSpPr>
            <p:grpSpPr>
              <a:xfrm>
                <a:off x="4806557" y="3630258"/>
                <a:ext cx="37776" cy="32364"/>
                <a:chOff x="4806557" y="3630258"/>
                <a:chExt cx="37776" cy="32364"/>
              </a:xfrm>
            </p:grpSpPr>
            <p:sp>
              <p:nvSpPr>
                <p:cNvPr id="3657" name="Google Shape;3657;p64"/>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4"/>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9" name="Google Shape;3659;p64"/>
              <p:cNvGrpSpPr/>
              <p:nvPr/>
            </p:nvGrpSpPr>
            <p:grpSpPr>
              <a:xfrm>
                <a:off x="4737007" y="4004357"/>
                <a:ext cx="37870" cy="32357"/>
                <a:chOff x="4737007" y="4004357"/>
                <a:chExt cx="37870" cy="32357"/>
              </a:xfrm>
            </p:grpSpPr>
            <p:sp>
              <p:nvSpPr>
                <p:cNvPr id="3660" name="Google Shape;3660;p64"/>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4"/>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2" name="Google Shape;3662;p64"/>
              <p:cNvGrpSpPr/>
              <p:nvPr/>
            </p:nvGrpSpPr>
            <p:grpSpPr>
              <a:xfrm>
                <a:off x="4773634" y="4208627"/>
                <a:ext cx="37776" cy="32357"/>
                <a:chOff x="4773634" y="4208627"/>
                <a:chExt cx="37776" cy="32357"/>
              </a:xfrm>
            </p:grpSpPr>
            <p:sp>
              <p:nvSpPr>
                <p:cNvPr id="3663" name="Google Shape;3663;p64"/>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4"/>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5" name="Google Shape;3665;p64"/>
              <p:cNvGrpSpPr/>
              <p:nvPr/>
            </p:nvGrpSpPr>
            <p:grpSpPr>
              <a:xfrm>
                <a:off x="4888282" y="4074764"/>
                <a:ext cx="37776" cy="32451"/>
                <a:chOff x="4888282" y="4074764"/>
                <a:chExt cx="37776" cy="32451"/>
              </a:xfrm>
            </p:grpSpPr>
            <p:sp>
              <p:nvSpPr>
                <p:cNvPr id="3666" name="Google Shape;3666;p64"/>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4"/>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8" name="Google Shape;3668;p64"/>
              <p:cNvGrpSpPr/>
              <p:nvPr/>
            </p:nvGrpSpPr>
            <p:grpSpPr>
              <a:xfrm>
                <a:off x="4901315" y="3804271"/>
                <a:ext cx="37776" cy="32364"/>
                <a:chOff x="4901315" y="3804271"/>
                <a:chExt cx="37776" cy="32364"/>
              </a:xfrm>
            </p:grpSpPr>
            <p:sp>
              <p:nvSpPr>
                <p:cNvPr id="3669" name="Google Shape;3669;p64"/>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4"/>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1" name="Google Shape;3671;p64"/>
              <p:cNvGrpSpPr/>
              <p:nvPr/>
            </p:nvGrpSpPr>
            <p:grpSpPr>
              <a:xfrm>
                <a:off x="4866394" y="3715035"/>
                <a:ext cx="37846" cy="32357"/>
                <a:chOff x="4866394" y="3715035"/>
                <a:chExt cx="37846" cy="32357"/>
              </a:xfrm>
            </p:grpSpPr>
            <p:sp>
              <p:nvSpPr>
                <p:cNvPr id="3672" name="Google Shape;3672;p64"/>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4"/>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4" name="Google Shape;3674;p64"/>
              <p:cNvGrpSpPr/>
              <p:nvPr/>
            </p:nvGrpSpPr>
            <p:grpSpPr>
              <a:xfrm>
                <a:off x="4979233" y="3839798"/>
                <a:ext cx="37878" cy="32420"/>
                <a:chOff x="4979233" y="3839798"/>
                <a:chExt cx="37878" cy="32420"/>
              </a:xfrm>
            </p:grpSpPr>
            <p:sp>
              <p:nvSpPr>
                <p:cNvPr id="3675" name="Google Shape;3675;p64"/>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4"/>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7" name="Google Shape;3677;p64"/>
              <p:cNvGrpSpPr/>
              <p:nvPr/>
            </p:nvGrpSpPr>
            <p:grpSpPr>
              <a:xfrm>
                <a:off x="4790662" y="3679147"/>
                <a:ext cx="37783" cy="32380"/>
                <a:chOff x="4790662" y="3679147"/>
                <a:chExt cx="37783" cy="32380"/>
              </a:xfrm>
            </p:grpSpPr>
            <p:sp>
              <p:nvSpPr>
                <p:cNvPr id="3678" name="Google Shape;3678;p64"/>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4"/>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0" name="Google Shape;3680;p64"/>
              <p:cNvGrpSpPr/>
              <p:nvPr/>
            </p:nvGrpSpPr>
            <p:grpSpPr>
              <a:xfrm>
                <a:off x="4857263" y="3557861"/>
                <a:ext cx="37776" cy="32357"/>
                <a:chOff x="4857263" y="3557861"/>
                <a:chExt cx="37776" cy="32357"/>
              </a:xfrm>
            </p:grpSpPr>
            <p:sp>
              <p:nvSpPr>
                <p:cNvPr id="3681" name="Google Shape;3681;p64"/>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4"/>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3" name="Google Shape;3683;p64"/>
              <p:cNvGrpSpPr/>
              <p:nvPr/>
            </p:nvGrpSpPr>
            <p:grpSpPr>
              <a:xfrm>
                <a:off x="4883902" y="3648033"/>
                <a:ext cx="37783" cy="32380"/>
                <a:chOff x="4883902" y="3648033"/>
                <a:chExt cx="37783" cy="32380"/>
              </a:xfrm>
            </p:grpSpPr>
            <p:sp>
              <p:nvSpPr>
                <p:cNvPr id="3684" name="Google Shape;3684;p64"/>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4"/>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6" name="Google Shape;3686;p64"/>
              <p:cNvGrpSpPr/>
              <p:nvPr/>
            </p:nvGrpSpPr>
            <p:grpSpPr>
              <a:xfrm>
                <a:off x="4907780" y="3347220"/>
                <a:ext cx="37878" cy="32357"/>
                <a:chOff x="4907780" y="3347220"/>
                <a:chExt cx="37878" cy="32357"/>
              </a:xfrm>
            </p:grpSpPr>
            <p:sp>
              <p:nvSpPr>
                <p:cNvPr id="3687" name="Google Shape;3687;p64"/>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4"/>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9" name="Google Shape;3689;p64"/>
              <p:cNvGrpSpPr/>
              <p:nvPr/>
            </p:nvGrpSpPr>
            <p:grpSpPr>
              <a:xfrm>
                <a:off x="5065048" y="3738150"/>
                <a:ext cx="37783" cy="32364"/>
                <a:chOff x="5065048" y="3738150"/>
                <a:chExt cx="37783" cy="32364"/>
              </a:xfrm>
            </p:grpSpPr>
            <p:sp>
              <p:nvSpPr>
                <p:cNvPr id="3690" name="Google Shape;3690;p64"/>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4"/>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2" name="Google Shape;3692;p64"/>
              <p:cNvGrpSpPr/>
              <p:nvPr/>
            </p:nvGrpSpPr>
            <p:grpSpPr>
              <a:xfrm>
                <a:off x="5071616" y="3284615"/>
                <a:ext cx="37783" cy="32357"/>
                <a:chOff x="5071616" y="3284615"/>
                <a:chExt cx="37783" cy="32357"/>
              </a:xfrm>
            </p:grpSpPr>
            <p:sp>
              <p:nvSpPr>
                <p:cNvPr id="3693" name="Google Shape;3693;p64"/>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4"/>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5" name="Google Shape;3695;p64"/>
              <p:cNvGrpSpPr/>
              <p:nvPr/>
            </p:nvGrpSpPr>
            <p:grpSpPr>
              <a:xfrm>
                <a:off x="5389291" y="3759921"/>
                <a:ext cx="37783" cy="32380"/>
                <a:chOff x="5389291" y="3759921"/>
                <a:chExt cx="37783" cy="32380"/>
              </a:xfrm>
            </p:grpSpPr>
            <p:sp>
              <p:nvSpPr>
                <p:cNvPr id="3696" name="Google Shape;3696;p64"/>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4"/>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8" name="Google Shape;3698;p64"/>
              <p:cNvGrpSpPr/>
              <p:nvPr/>
            </p:nvGrpSpPr>
            <p:grpSpPr>
              <a:xfrm>
                <a:off x="5431534" y="3632932"/>
                <a:ext cx="37878" cy="32451"/>
                <a:chOff x="5431534" y="3632932"/>
                <a:chExt cx="37878" cy="32451"/>
              </a:xfrm>
            </p:grpSpPr>
            <p:sp>
              <p:nvSpPr>
                <p:cNvPr id="3699" name="Google Shape;3699;p64"/>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4"/>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1" name="Google Shape;3701;p64"/>
              <p:cNvGrpSpPr/>
              <p:nvPr/>
            </p:nvGrpSpPr>
            <p:grpSpPr>
              <a:xfrm>
                <a:off x="5540755" y="3544829"/>
                <a:ext cx="37783" cy="32357"/>
                <a:chOff x="5540755" y="3544829"/>
                <a:chExt cx="37783" cy="32357"/>
              </a:xfrm>
            </p:grpSpPr>
            <p:sp>
              <p:nvSpPr>
                <p:cNvPr id="3702" name="Google Shape;3702;p64"/>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4"/>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4" name="Google Shape;3704;p64"/>
              <p:cNvGrpSpPr/>
              <p:nvPr/>
            </p:nvGrpSpPr>
            <p:grpSpPr>
              <a:xfrm>
                <a:off x="5579293" y="3412107"/>
                <a:ext cx="37776" cy="32357"/>
                <a:chOff x="5579293" y="3412107"/>
                <a:chExt cx="37776" cy="32357"/>
              </a:xfrm>
            </p:grpSpPr>
            <p:sp>
              <p:nvSpPr>
                <p:cNvPr id="3705" name="Google Shape;3705;p64"/>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4"/>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7" name="Google Shape;3707;p64"/>
              <p:cNvGrpSpPr/>
              <p:nvPr/>
            </p:nvGrpSpPr>
            <p:grpSpPr>
              <a:xfrm>
                <a:off x="5801346" y="3284615"/>
                <a:ext cx="37783" cy="32357"/>
                <a:chOff x="5801346" y="3284615"/>
                <a:chExt cx="37783" cy="32357"/>
              </a:xfrm>
            </p:grpSpPr>
            <p:sp>
              <p:nvSpPr>
                <p:cNvPr id="3708" name="Google Shape;3708;p64"/>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4"/>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0" name="Google Shape;3710;p64"/>
              <p:cNvGrpSpPr/>
              <p:nvPr/>
            </p:nvGrpSpPr>
            <p:grpSpPr>
              <a:xfrm>
                <a:off x="5763578" y="3399067"/>
                <a:ext cx="37776" cy="32364"/>
                <a:chOff x="5763578" y="3399067"/>
                <a:chExt cx="37776" cy="32364"/>
              </a:xfrm>
            </p:grpSpPr>
            <p:sp>
              <p:nvSpPr>
                <p:cNvPr id="3711" name="Google Shape;3711;p64"/>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4"/>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3" name="Google Shape;3713;p64"/>
              <p:cNvGrpSpPr/>
              <p:nvPr/>
            </p:nvGrpSpPr>
            <p:grpSpPr>
              <a:xfrm>
                <a:off x="5395858" y="3230952"/>
                <a:ext cx="37776" cy="32364"/>
                <a:chOff x="5395858" y="3230952"/>
                <a:chExt cx="37776" cy="32364"/>
              </a:xfrm>
            </p:grpSpPr>
            <p:sp>
              <p:nvSpPr>
                <p:cNvPr id="3714" name="Google Shape;3714;p64"/>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4"/>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6" name="Google Shape;3716;p64"/>
              <p:cNvGrpSpPr/>
              <p:nvPr/>
            </p:nvGrpSpPr>
            <p:grpSpPr>
              <a:xfrm>
                <a:off x="5264088" y="3188237"/>
                <a:ext cx="37776" cy="32357"/>
                <a:chOff x="5264088" y="3188237"/>
                <a:chExt cx="37776" cy="32357"/>
              </a:xfrm>
            </p:grpSpPr>
            <p:sp>
              <p:nvSpPr>
                <p:cNvPr id="3717" name="Google Shape;3717;p64"/>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4"/>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9" name="Google Shape;3719;p64"/>
              <p:cNvGrpSpPr/>
              <p:nvPr/>
            </p:nvGrpSpPr>
            <p:grpSpPr>
              <a:xfrm>
                <a:off x="5585758" y="3237425"/>
                <a:ext cx="37878" cy="32357"/>
                <a:chOff x="5585758" y="3237425"/>
                <a:chExt cx="37878" cy="32357"/>
              </a:xfrm>
            </p:grpSpPr>
            <p:sp>
              <p:nvSpPr>
                <p:cNvPr id="3720" name="Google Shape;3720;p64"/>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4"/>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2" name="Google Shape;3722;p64"/>
              <p:cNvGrpSpPr/>
              <p:nvPr/>
            </p:nvGrpSpPr>
            <p:grpSpPr>
              <a:xfrm>
                <a:off x="4874196" y="3291088"/>
                <a:ext cx="37878" cy="32451"/>
                <a:chOff x="4874196" y="3291088"/>
                <a:chExt cx="37878" cy="32451"/>
              </a:xfrm>
            </p:grpSpPr>
            <p:sp>
              <p:nvSpPr>
                <p:cNvPr id="3723" name="Google Shape;3723;p64"/>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4"/>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5" name="Google Shape;3725;p64"/>
              <p:cNvGrpSpPr/>
              <p:nvPr/>
            </p:nvGrpSpPr>
            <p:grpSpPr>
              <a:xfrm>
                <a:off x="5197770" y="3785466"/>
                <a:ext cx="37783" cy="32427"/>
                <a:chOff x="5197770" y="3785466"/>
                <a:chExt cx="37783" cy="32427"/>
              </a:xfrm>
            </p:grpSpPr>
            <p:sp>
              <p:nvSpPr>
                <p:cNvPr id="3726" name="Google Shape;3726;p64"/>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4"/>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8" name="Google Shape;3728;p64"/>
              <p:cNvGrpSpPr/>
              <p:nvPr/>
            </p:nvGrpSpPr>
            <p:grpSpPr>
              <a:xfrm>
                <a:off x="5177699" y="3492117"/>
                <a:ext cx="37776" cy="32357"/>
                <a:chOff x="5177699" y="3492117"/>
                <a:chExt cx="37776" cy="32357"/>
              </a:xfrm>
            </p:grpSpPr>
            <p:sp>
              <p:nvSpPr>
                <p:cNvPr id="3729" name="Google Shape;3729;p64"/>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4"/>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1" name="Google Shape;3731;p64"/>
              <p:cNvGrpSpPr/>
              <p:nvPr/>
            </p:nvGrpSpPr>
            <p:grpSpPr>
              <a:xfrm>
                <a:off x="5349431" y="3622346"/>
                <a:ext cx="37870" cy="32380"/>
                <a:chOff x="5349431" y="3622346"/>
                <a:chExt cx="37870" cy="32380"/>
              </a:xfrm>
            </p:grpSpPr>
            <p:sp>
              <p:nvSpPr>
                <p:cNvPr id="3732" name="Google Shape;3732;p64"/>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4"/>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4" name="Google Shape;3734;p64"/>
              <p:cNvGrpSpPr/>
              <p:nvPr/>
            </p:nvGrpSpPr>
            <p:grpSpPr>
              <a:xfrm>
                <a:off x="5068855" y="3563980"/>
                <a:ext cx="53954" cy="46223"/>
                <a:chOff x="5068855" y="3563980"/>
                <a:chExt cx="53954" cy="46223"/>
              </a:xfrm>
            </p:grpSpPr>
            <p:sp>
              <p:nvSpPr>
                <p:cNvPr id="3735" name="Google Shape;3735;p64"/>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4"/>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7" name="Google Shape;3737;p64"/>
              <p:cNvGrpSpPr/>
              <p:nvPr/>
            </p:nvGrpSpPr>
            <p:grpSpPr>
              <a:xfrm>
                <a:off x="5037654" y="3392507"/>
                <a:ext cx="37870" cy="32451"/>
                <a:chOff x="5037654" y="3392507"/>
                <a:chExt cx="37870" cy="32451"/>
              </a:xfrm>
            </p:grpSpPr>
            <p:sp>
              <p:nvSpPr>
                <p:cNvPr id="3738" name="Google Shape;3738;p64"/>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4"/>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0" name="Google Shape;3740;p64"/>
              <p:cNvGrpSpPr/>
              <p:nvPr/>
            </p:nvGrpSpPr>
            <p:grpSpPr>
              <a:xfrm>
                <a:off x="5456560" y="3368629"/>
                <a:ext cx="37870" cy="32451"/>
                <a:chOff x="5456560" y="3368629"/>
                <a:chExt cx="37870" cy="32451"/>
              </a:xfrm>
            </p:grpSpPr>
            <p:sp>
              <p:nvSpPr>
                <p:cNvPr id="3741" name="Google Shape;3741;p64"/>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4"/>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3" name="Google Shape;3743;p64"/>
              <p:cNvGrpSpPr/>
              <p:nvPr/>
            </p:nvGrpSpPr>
            <p:grpSpPr>
              <a:xfrm>
                <a:off x="4755749" y="3501516"/>
                <a:ext cx="46246" cy="39608"/>
                <a:chOff x="4755749" y="3501516"/>
                <a:chExt cx="46246" cy="39608"/>
              </a:xfrm>
            </p:grpSpPr>
            <p:sp>
              <p:nvSpPr>
                <p:cNvPr id="3744" name="Google Shape;3744;p64"/>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4"/>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6" name="Google Shape;3746;p64"/>
              <p:cNvGrpSpPr/>
              <p:nvPr/>
            </p:nvGrpSpPr>
            <p:grpSpPr>
              <a:xfrm>
                <a:off x="4681346" y="3485582"/>
                <a:ext cx="37783" cy="32427"/>
                <a:chOff x="4681346" y="3485582"/>
                <a:chExt cx="37783" cy="32427"/>
              </a:xfrm>
            </p:grpSpPr>
            <p:sp>
              <p:nvSpPr>
                <p:cNvPr id="3747" name="Google Shape;3747;p64"/>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4"/>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9" name="Google Shape;3749;p64"/>
              <p:cNvGrpSpPr/>
              <p:nvPr/>
            </p:nvGrpSpPr>
            <p:grpSpPr>
              <a:xfrm>
                <a:off x="4767067" y="3291088"/>
                <a:ext cx="37878" cy="32451"/>
                <a:chOff x="4767067" y="3291088"/>
                <a:chExt cx="37878" cy="32451"/>
              </a:xfrm>
            </p:grpSpPr>
            <p:sp>
              <p:nvSpPr>
                <p:cNvPr id="3750" name="Google Shape;3750;p64"/>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4"/>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2" name="Google Shape;3752;p64"/>
              <p:cNvGrpSpPr/>
              <p:nvPr/>
            </p:nvGrpSpPr>
            <p:grpSpPr>
              <a:xfrm>
                <a:off x="4687819" y="3405539"/>
                <a:ext cx="37776" cy="32451"/>
                <a:chOff x="4687819" y="3405539"/>
                <a:chExt cx="37776" cy="32451"/>
              </a:xfrm>
            </p:grpSpPr>
            <p:sp>
              <p:nvSpPr>
                <p:cNvPr id="3753" name="Google Shape;3753;p64"/>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4"/>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5" name="Google Shape;3755;p64"/>
              <p:cNvGrpSpPr/>
              <p:nvPr/>
            </p:nvGrpSpPr>
            <p:grpSpPr>
              <a:xfrm>
                <a:off x="4923101" y="3444809"/>
                <a:ext cx="52813" cy="45318"/>
                <a:chOff x="4923101" y="3444809"/>
                <a:chExt cx="52813" cy="45318"/>
              </a:xfrm>
            </p:grpSpPr>
            <p:sp>
              <p:nvSpPr>
                <p:cNvPr id="3756" name="Google Shape;3756;p64"/>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4"/>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8" name="Google Shape;3758;p64"/>
              <p:cNvGrpSpPr/>
              <p:nvPr/>
            </p:nvGrpSpPr>
            <p:grpSpPr>
              <a:xfrm>
                <a:off x="4846040" y="3654750"/>
                <a:ext cx="31405" cy="26993"/>
                <a:chOff x="4846040" y="3654750"/>
                <a:chExt cx="31405" cy="26993"/>
              </a:xfrm>
            </p:grpSpPr>
            <p:sp>
              <p:nvSpPr>
                <p:cNvPr id="3759" name="Google Shape;3759;p64"/>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4"/>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1" name="Google Shape;3761;p64"/>
              <p:cNvGrpSpPr/>
              <p:nvPr/>
            </p:nvGrpSpPr>
            <p:grpSpPr>
              <a:xfrm>
                <a:off x="4925673" y="3691700"/>
                <a:ext cx="40253" cy="34472"/>
                <a:chOff x="4925673" y="3691700"/>
                <a:chExt cx="40253" cy="34472"/>
              </a:xfrm>
            </p:grpSpPr>
            <p:sp>
              <p:nvSpPr>
                <p:cNvPr id="3762" name="Google Shape;3762;p64"/>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4"/>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4" name="Google Shape;3764;p64"/>
              <p:cNvGrpSpPr/>
              <p:nvPr/>
            </p:nvGrpSpPr>
            <p:grpSpPr>
              <a:xfrm>
                <a:off x="4894653" y="3740848"/>
                <a:ext cx="31405" cy="26906"/>
                <a:chOff x="4894653" y="3740848"/>
                <a:chExt cx="31405" cy="26906"/>
              </a:xfrm>
            </p:grpSpPr>
            <p:sp>
              <p:nvSpPr>
                <p:cNvPr id="3765" name="Google Shape;3765;p64"/>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4"/>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7" name="Google Shape;3767;p64"/>
              <p:cNvGrpSpPr/>
              <p:nvPr/>
            </p:nvGrpSpPr>
            <p:grpSpPr>
              <a:xfrm>
                <a:off x="4962300" y="3696348"/>
                <a:ext cx="38255" cy="32773"/>
                <a:chOff x="4962300" y="3696348"/>
                <a:chExt cx="38255" cy="32773"/>
              </a:xfrm>
            </p:grpSpPr>
            <p:sp>
              <p:nvSpPr>
                <p:cNvPr id="3768" name="Google Shape;3768;p64"/>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4"/>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0" name="Google Shape;3770;p64"/>
              <p:cNvGrpSpPr/>
              <p:nvPr/>
            </p:nvGrpSpPr>
            <p:grpSpPr>
              <a:xfrm>
                <a:off x="4980185" y="3743349"/>
                <a:ext cx="31499" cy="26969"/>
                <a:chOff x="4980185" y="3743349"/>
                <a:chExt cx="31499" cy="26969"/>
              </a:xfrm>
            </p:grpSpPr>
            <p:sp>
              <p:nvSpPr>
                <p:cNvPr id="3771" name="Google Shape;3771;p64"/>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4"/>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3" name="Google Shape;3773;p64"/>
              <p:cNvGrpSpPr/>
              <p:nvPr/>
            </p:nvGrpSpPr>
            <p:grpSpPr>
              <a:xfrm>
                <a:off x="5013768" y="3734312"/>
                <a:ext cx="31499" cy="26969"/>
                <a:chOff x="5013768" y="3734312"/>
                <a:chExt cx="31499" cy="26969"/>
              </a:xfrm>
            </p:grpSpPr>
            <p:sp>
              <p:nvSpPr>
                <p:cNvPr id="3774" name="Google Shape;3774;p64"/>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4"/>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6" name="Google Shape;3776;p64"/>
              <p:cNvGrpSpPr/>
              <p:nvPr/>
            </p:nvGrpSpPr>
            <p:grpSpPr>
              <a:xfrm>
                <a:off x="5036703" y="3764545"/>
                <a:ext cx="31499" cy="26898"/>
                <a:chOff x="5036703" y="3764545"/>
                <a:chExt cx="31499" cy="26898"/>
              </a:xfrm>
            </p:grpSpPr>
            <p:sp>
              <p:nvSpPr>
                <p:cNvPr id="3777" name="Google Shape;3777;p64"/>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4"/>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9" name="Google Shape;3779;p64"/>
              <p:cNvGrpSpPr/>
              <p:nvPr/>
            </p:nvGrpSpPr>
            <p:grpSpPr>
              <a:xfrm>
                <a:off x="4953546" y="3768352"/>
                <a:ext cx="31405" cy="26898"/>
                <a:chOff x="4953546" y="3768352"/>
                <a:chExt cx="31405" cy="26898"/>
              </a:xfrm>
            </p:grpSpPr>
            <p:sp>
              <p:nvSpPr>
                <p:cNvPr id="3780" name="Google Shape;3780;p64"/>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4"/>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2" name="Google Shape;3782;p64"/>
              <p:cNvGrpSpPr/>
              <p:nvPr/>
            </p:nvGrpSpPr>
            <p:grpSpPr>
              <a:xfrm>
                <a:off x="4964770" y="3814016"/>
                <a:ext cx="31499" cy="26993"/>
                <a:chOff x="4964770" y="3814016"/>
                <a:chExt cx="31499" cy="26993"/>
              </a:xfrm>
            </p:grpSpPr>
            <p:sp>
              <p:nvSpPr>
                <p:cNvPr id="3783" name="Google Shape;3783;p64"/>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4"/>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5" name="Google Shape;3785;p64"/>
              <p:cNvGrpSpPr/>
              <p:nvPr/>
            </p:nvGrpSpPr>
            <p:grpSpPr>
              <a:xfrm>
                <a:off x="4923290" y="3800504"/>
                <a:ext cx="31468" cy="26898"/>
                <a:chOff x="4923290" y="3800504"/>
                <a:chExt cx="31468" cy="26898"/>
              </a:xfrm>
            </p:grpSpPr>
            <p:sp>
              <p:nvSpPr>
                <p:cNvPr id="3786" name="Google Shape;3786;p64"/>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4"/>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8" name="Google Shape;3788;p64"/>
              <p:cNvGrpSpPr/>
              <p:nvPr/>
            </p:nvGrpSpPr>
            <p:grpSpPr>
              <a:xfrm>
                <a:off x="5108534" y="3650943"/>
                <a:ext cx="31405" cy="26993"/>
                <a:chOff x="5108534" y="3650943"/>
                <a:chExt cx="31405" cy="26993"/>
              </a:xfrm>
            </p:grpSpPr>
            <p:sp>
              <p:nvSpPr>
                <p:cNvPr id="3789" name="Google Shape;3789;p64"/>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4"/>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1" name="Google Shape;3791;p64"/>
              <p:cNvGrpSpPr/>
              <p:nvPr/>
            </p:nvGrpSpPr>
            <p:grpSpPr>
              <a:xfrm>
                <a:off x="5119380" y="3760739"/>
                <a:ext cx="31499" cy="26993"/>
                <a:chOff x="5119380" y="3760739"/>
                <a:chExt cx="31499" cy="26993"/>
              </a:xfrm>
            </p:grpSpPr>
            <p:sp>
              <p:nvSpPr>
                <p:cNvPr id="3792" name="Google Shape;3792;p64"/>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4"/>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4" name="Google Shape;3794;p64"/>
              <p:cNvGrpSpPr/>
              <p:nvPr/>
            </p:nvGrpSpPr>
            <p:grpSpPr>
              <a:xfrm>
                <a:off x="5119380" y="3788235"/>
                <a:ext cx="31499" cy="26993"/>
                <a:chOff x="5119380" y="3788235"/>
                <a:chExt cx="31499" cy="26993"/>
              </a:xfrm>
            </p:grpSpPr>
            <p:sp>
              <p:nvSpPr>
                <p:cNvPr id="3795" name="Google Shape;3795;p64"/>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4"/>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7" name="Google Shape;3797;p64"/>
              <p:cNvGrpSpPr/>
              <p:nvPr/>
            </p:nvGrpSpPr>
            <p:grpSpPr>
              <a:xfrm>
                <a:off x="5158005" y="3875284"/>
                <a:ext cx="31405" cy="27001"/>
                <a:chOff x="5158005" y="3875284"/>
                <a:chExt cx="31405" cy="27001"/>
              </a:xfrm>
            </p:grpSpPr>
            <p:sp>
              <p:nvSpPr>
                <p:cNvPr id="3798" name="Google Shape;3798;p64"/>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4"/>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0" name="Google Shape;3800;p64"/>
              <p:cNvGrpSpPr/>
              <p:nvPr/>
            </p:nvGrpSpPr>
            <p:grpSpPr>
              <a:xfrm>
                <a:off x="5233163" y="3764545"/>
                <a:ext cx="31499" cy="26898"/>
                <a:chOff x="5233163" y="3764545"/>
                <a:chExt cx="31499" cy="26898"/>
              </a:xfrm>
            </p:grpSpPr>
            <p:sp>
              <p:nvSpPr>
                <p:cNvPr id="3801" name="Google Shape;3801;p64"/>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4"/>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3" name="Google Shape;3803;p64"/>
              <p:cNvGrpSpPr/>
              <p:nvPr/>
            </p:nvGrpSpPr>
            <p:grpSpPr>
              <a:xfrm>
                <a:off x="5276168" y="3805545"/>
                <a:ext cx="31499" cy="26906"/>
                <a:chOff x="5276168" y="3805545"/>
                <a:chExt cx="31499" cy="26906"/>
              </a:xfrm>
            </p:grpSpPr>
            <p:sp>
              <p:nvSpPr>
                <p:cNvPr id="3804" name="Google Shape;3804;p64"/>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4"/>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6" name="Google Shape;3806;p64"/>
              <p:cNvGrpSpPr/>
              <p:nvPr/>
            </p:nvGrpSpPr>
            <p:grpSpPr>
              <a:xfrm>
                <a:off x="5294053" y="3851933"/>
                <a:ext cx="31405" cy="26945"/>
                <a:chOff x="5294053" y="3851933"/>
                <a:chExt cx="31405" cy="26945"/>
              </a:xfrm>
            </p:grpSpPr>
            <p:sp>
              <p:nvSpPr>
                <p:cNvPr id="3807" name="Google Shape;3807;p64"/>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4"/>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9" name="Google Shape;3809;p64"/>
              <p:cNvGrpSpPr/>
              <p:nvPr/>
            </p:nvGrpSpPr>
            <p:grpSpPr>
              <a:xfrm>
                <a:off x="5341723" y="3851902"/>
                <a:ext cx="31405" cy="26977"/>
                <a:chOff x="5341723" y="3851902"/>
                <a:chExt cx="31405" cy="26977"/>
              </a:xfrm>
            </p:grpSpPr>
            <p:sp>
              <p:nvSpPr>
                <p:cNvPr id="3810" name="Google Shape;3810;p64"/>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4"/>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2" name="Google Shape;3812;p64"/>
              <p:cNvGrpSpPr/>
              <p:nvPr/>
            </p:nvGrpSpPr>
            <p:grpSpPr>
              <a:xfrm>
                <a:off x="5054871" y="3507855"/>
                <a:ext cx="31405" cy="26993"/>
                <a:chOff x="5054871" y="3507855"/>
                <a:chExt cx="31405" cy="26993"/>
              </a:xfrm>
            </p:grpSpPr>
            <p:sp>
              <p:nvSpPr>
                <p:cNvPr id="3813" name="Google Shape;3813;p64"/>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4"/>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5" name="Google Shape;3815;p64"/>
              <p:cNvGrpSpPr/>
              <p:nvPr/>
            </p:nvGrpSpPr>
            <p:grpSpPr>
              <a:xfrm>
                <a:off x="4876579" y="3675325"/>
                <a:ext cx="31405" cy="26969"/>
                <a:chOff x="4876579" y="3675325"/>
                <a:chExt cx="31405" cy="26969"/>
              </a:xfrm>
            </p:grpSpPr>
            <p:sp>
              <p:nvSpPr>
                <p:cNvPr id="3816" name="Google Shape;3816;p64"/>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4"/>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8" name="Google Shape;3818;p64"/>
              <p:cNvGrpSpPr/>
              <p:nvPr/>
            </p:nvGrpSpPr>
            <p:grpSpPr>
              <a:xfrm>
                <a:off x="4842233" y="3688333"/>
                <a:ext cx="31405" cy="26993"/>
                <a:chOff x="4842233" y="3688333"/>
                <a:chExt cx="31405" cy="26993"/>
              </a:xfrm>
            </p:grpSpPr>
            <p:sp>
              <p:nvSpPr>
                <p:cNvPr id="3819" name="Google Shape;3819;p64"/>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4"/>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1" name="Google Shape;3821;p64"/>
              <p:cNvGrpSpPr/>
              <p:nvPr/>
            </p:nvGrpSpPr>
            <p:grpSpPr>
              <a:xfrm>
                <a:off x="5187876" y="3608032"/>
                <a:ext cx="31405" cy="27001"/>
                <a:chOff x="5187876" y="3608032"/>
                <a:chExt cx="31405" cy="27001"/>
              </a:xfrm>
            </p:grpSpPr>
            <p:sp>
              <p:nvSpPr>
                <p:cNvPr id="3822" name="Google Shape;3822;p64"/>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4"/>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4" name="Google Shape;3824;p64"/>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4"/>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6" name="Google Shape;3826;p64"/>
              <p:cNvGrpSpPr/>
              <p:nvPr/>
            </p:nvGrpSpPr>
            <p:grpSpPr>
              <a:xfrm>
                <a:off x="5269224" y="3304167"/>
                <a:ext cx="40253" cy="34402"/>
                <a:chOff x="5269224" y="3304167"/>
                <a:chExt cx="40253" cy="34402"/>
              </a:xfrm>
            </p:grpSpPr>
            <p:sp>
              <p:nvSpPr>
                <p:cNvPr id="3827" name="Google Shape;3827;p64"/>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4"/>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9" name="Google Shape;3829;p64"/>
              <p:cNvGrpSpPr/>
              <p:nvPr/>
            </p:nvGrpSpPr>
            <p:grpSpPr>
              <a:xfrm>
                <a:off x="5327354" y="3476615"/>
                <a:ext cx="49864" cy="42723"/>
                <a:chOff x="5327354" y="3476615"/>
                <a:chExt cx="49864" cy="42723"/>
              </a:xfrm>
            </p:grpSpPr>
            <p:sp>
              <p:nvSpPr>
                <p:cNvPr id="3830" name="Google Shape;3830;p64"/>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4"/>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2" name="Google Shape;3832;p64"/>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4"/>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4" name="Google Shape;3834;p64"/>
              <p:cNvGrpSpPr/>
              <p:nvPr/>
            </p:nvGrpSpPr>
            <p:grpSpPr>
              <a:xfrm>
                <a:off x="5341723" y="3775957"/>
                <a:ext cx="31405" cy="26898"/>
                <a:chOff x="5341723" y="3775957"/>
                <a:chExt cx="31405" cy="26898"/>
              </a:xfrm>
            </p:grpSpPr>
            <p:sp>
              <p:nvSpPr>
                <p:cNvPr id="3835" name="Google Shape;3835;p64"/>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4"/>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7" name="Google Shape;3837;p64"/>
              <p:cNvGrpSpPr/>
              <p:nvPr/>
            </p:nvGrpSpPr>
            <p:grpSpPr>
              <a:xfrm>
                <a:off x="5439053" y="3699274"/>
                <a:ext cx="31405" cy="26898"/>
                <a:chOff x="5439053" y="3699274"/>
                <a:chExt cx="31405" cy="26898"/>
              </a:xfrm>
            </p:grpSpPr>
            <p:sp>
              <p:nvSpPr>
                <p:cNvPr id="3838" name="Google Shape;3838;p64"/>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4"/>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0" name="Google Shape;3840;p64"/>
              <p:cNvGrpSpPr/>
              <p:nvPr/>
            </p:nvGrpSpPr>
            <p:grpSpPr>
              <a:xfrm>
                <a:off x="5412414" y="3622307"/>
                <a:ext cx="31499" cy="26993"/>
                <a:chOff x="5412414" y="3622307"/>
                <a:chExt cx="31499" cy="26993"/>
              </a:xfrm>
            </p:grpSpPr>
            <p:sp>
              <p:nvSpPr>
                <p:cNvPr id="3841" name="Google Shape;3841;p64"/>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4"/>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3" name="Google Shape;3843;p64"/>
              <p:cNvGrpSpPr/>
              <p:nvPr/>
            </p:nvGrpSpPr>
            <p:grpSpPr>
              <a:xfrm>
                <a:off x="5476254" y="3473949"/>
                <a:ext cx="26835" cy="26930"/>
                <a:chOff x="5476254" y="3473949"/>
                <a:chExt cx="26835" cy="26930"/>
              </a:xfrm>
            </p:grpSpPr>
            <p:sp>
              <p:nvSpPr>
                <p:cNvPr id="3844" name="Google Shape;3844;p64"/>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4"/>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6" name="Google Shape;3846;p64"/>
              <p:cNvGrpSpPr/>
              <p:nvPr/>
            </p:nvGrpSpPr>
            <p:grpSpPr>
              <a:xfrm>
                <a:off x="5564547" y="3481594"/>
                <a:ext cx="31397" cy="26898"/>
                <a:chOff x="5564547" y="3481594"/>
                <a:chExt cx="31397" cy="26898"/>
              </a:xfrm>
            </p:grpSpPr>
            <p:sp>
              <p:nvSpPr>
                <p:cNvPr id="3847" name="Google Shape;3847;p64"/>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4"/>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9" name="Google Shape;3849;p64"/>
              <p:cNvGrpSpPr/>
              <p:nvPr/>
            </p:nvGrpSpPr>
            <p:grpSpPr>
              <a:xfrm>
                <a:off x="5534101" y="3470174"/>
                <a:ext cx="31397" cy="26906"/>
                <a:chOff x="5534101" y="3470174"/>
                <a:chExt cx="31397" cy="26906"/>
              </a:xfrm>
            </p:grpSpPr>
            <p:sp>
              <p:nvSpPr>
                <p:cNvPr id="3850" name="Google Shape;3850;p64"/>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4"/>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2" name="Google Shape;3852;p64"/>
              <p:cNvGrpSpPr/>
              <p:nvPr/>
            </p:nvGrpSpPr>
            <p:grpSpPr>
              <a:xfrm>
                <a:off x="5610879" y="3314486"/>
                <a:ext cx="31499" cy="26938"/>
                <a:chOff x="5610879" y="3314486"/>
                <a:chExt cx="31499" cy="26938"/>
              </a:xfrm>
            </p:grpSpPr>
            <p:sp>
              <p:nvSpPr>
                <p:cNvPr id="3853" name="Google Shape;3853;p64"/>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4"/>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5" name="Google Shape;3855;p64"/>
              <p:cNvGrpSpPr/>
              <p:nvPr/>
            </p:nvGrpSpPr>
            <p:grpSpPr>
              <a:xfrm>
                <a:off x="4834525" y="3501382"/>
                <a:ext cx="31499" cy="26898"/>
                <a:chOff x="4834525" y="3501382"/>
                <a:chExt cx="31499" cy="26898"/>
              </a:xfrm>
            </p:grpSpPr>
            <p:sp>
              <p:nvSpPr>
                <p:cNvPr id="3856" name="Google Shape;3856;p64"/>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4"/>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8" name="Google Shape;3858;p64"/>
              <p:cNvGrpSpPr/>
              <p:nvPr/>
            </p:nvGrpSpPr>
            <p:grpSpPr>
              <a:xfrm>
                <a:off x="4898460" y="3580158"/>
                <a:ext cx="31405" cy="26898"/>
                <a:chOff x="4898460" y="3580158"/>
                <a:chExt cx="31405" cy="26898"/>
              </a:xfrm>
            </p:grpSpPr>
            <p:sp>
              <p:nvSpPr>
                <p:cNvPr id="3859" name="Google Shape;3859;p64"/>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4"/>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1" name="Google Shape;3861;p64"/>
              <p:cNvGrpSpPr/>
              <p:nvPr/>
            </p:nvGrpSpPr>
            <p:grpSpPr>
              <a:xfrm>
                <a:off x="4882667" y="3608032"/>
                <a:ext cx="31499" cy="27001"/>
                <a:chOff x="4882667" y="3608032"/>
                <a:chExt cx="31499" cy="27001"/>
              </a:xfrm>
            </p:grpSpPr>
            <p:sp>
              <p:nvSpPr>
                <p:cNvPr id="3862" name="Google Shape;3862;p64"/>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4"/>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4" name="Google Shape;3864;p64"/>
              <p:cNvGrpSpPr/>
              <p:nvPr/>
            </p:nvGrpSpPr>
            <p:grpSpPr>
              <a:xfrm>
                <a:off x="4843373" y="3631407"/>
                <a:ext cx="16273" cy="16186"/>
                <a:chOff x="4843373" y="3631407"/>
                <a:chExt cx="16273" cy="16186"/>
              </a:xfrm>
            </p:grpSpPr>
            <p:sp>
              <p:nvSpPr>
                <p:cNvPr id="3865" name="Google Shape;3865;p64"/>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4"/>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7" name="Google Shape;3867;p64"/>
              <p:cNvGrpSpPr/>
              <p:nvPr/>
            </p:nvGrpSpPr>
            <p:grpSpPr>
              <a:xfrm>
                <a:off x="4727773" y="3591578"/>
                <a:ext cx="31499" cy="26898"/>
                <a:chOff x="4727773" y="3591578"/>
                <a:chExt cx="31499" cy="26898"/>
              </a:xfrm>
            </p:grpSpPr>
            <p:sp>
              <p:nvSpPr>
                <p:cNvPr id="3868" name="Google Shape;3868;p64"/>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4"/>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0" name="Google Shape;3870;p64"/>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4"/>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2" name="Google Shape;3872;p64"/>
              <p:cNvGrpSpPr/>
              <p:nvPr/>
            </p:nvGrpSpPr>
            <p:grpSpPr>
              <a:xfrm>
                <a:off x="4609421" y="3577398"/>
                <a:ext cx="31499" cy="27001"/>
                <a:chOff x="4609421" y="3577398"/>
                <a:chExt cx="31499" cy="27001"/>
              </a:xfrm>
            </p:grpSpPr>
            <p:sp>
              <p:nvSpPr>
                <p:cNvPr id="3873" name="Google Shape;3873;p64"/>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4"/>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5" name="Google Shape;3875;p64"/>
              <p:cNvGrpSpPr/>
              <p:nvPr/>
            </p:nvGrpSpPr>
            <p:grpSpPr>
              <a:xfrm>
                <a:off x="4649289" y="3577398"/>
                <a:ext cx="31499" cy="27001"/>
                <a:chOff x="4649289" y="3577398"/>
                <a:chExt cx="31499" cy="27001"/>
              </a:xfrm>
            </p:grpSpPr>
            <p:sp>
              <p:nvSpPr>
                <p:cNvPr id="3876" name="Google Shape;3876;p64"/>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4"/>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8" name="Google Shape;3878;p64"/>
              <p:cNvGrpSpPr/>
              <p:nvPr/>
            </p:nvGrpSpPr>
            <p:grpSpPr>
              <a:xfrm>
                <a:off x="4605614" y="3639523"/>
                <a:ext cx="31499" cy="26906"/>
                <a:chOff x="4605614" y="3639523"/>
                <a:chExt cx="31499" cy="26906"/>
              </a:xfrm>
            </p:grpSpPr>
            <p:sp>
              <p:nvSpPr>
                <p:cNvPr id="3879" name="Google Shape;3879;p64"/>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4"/>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1" name="Google Shape;3881;p64"/>
              <p:cNvGrpSpPr/>
              <p:nvPr/>
            </p:nvGrpSpPr>
            <p:grpSpPr>
              <a:xfrm>
                <a:off x="4785149" y="3618846"/>
                <a:ext cx="26930" cy="26843"/>
                <a:chOff x="4785149" y="3618846"/>
                <a:chExt cx="26930" cy="26843"/>
              </a:xfrm>
            </p:grpSpPr>
            <p:sp>
              <p:nvSpPr>
                <p:cNvPr id="3882" name="Google Shape;3882;p64"/>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4"/>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4" name="Google Shape;3884;p64"/>
              <p:cNvGrpSpPr/>
              <p:nvPr/>
            </p:nvGrpSpPr>
            <p:grpSpPr>
              <a:xfrm>
                <a:off x="4810167" y="3601567"/>
                <a:ext cx="31405" cy="26898"/>
                <a:chOff x="4810167" y="3601567"/>
                <a:chExt cx="31405" cy="26898"/>
              </a:xfrm>
            </p:grpSpPr>
            <p:sp>
              <p:nvSpPr>
                <p:cNvPr id="3885" name="Google Shape;3885;p64"/>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4"/>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7" name="Google Shape;3887;p64"/>
              <p:cNvGrpSpPr/>
              <p:nvPr/>
            </p:nvGrpSpPr>
            <p:grpSpPr>
              <a:xfrm>
                <a:off x="4831002" y="3373230"/>
                <a:ext cx="31405" cy="26898"/>
                <a:chOff x="4831002" y="3373230"/>
                <a:chExt cx="31405" cy="26898"/>
              </a:xfrm>
            </p:grpSpPr>
            <p:sp>
              <p:nvSpPr>
                <p:cNvPr id="3888" name="Google Shape;3888;p64"/>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4"/>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0" name="Google Shape;3890;p64"/>
              <p:cNvGrpSpPr/>
              <p:nvPr/>
            </p:nvGrpSpPr>
            <p:grpSpPr>
              <a:xfrm>
                <a:off x="4719311" y="3355054"/>
                <a:ext cx="31499" cy="27001"/>
                <a:chOff x="4719311" y="3355054"/>
                <a:chExt cx="31499" cy="27001"/>
              </a:xfrm>
            </p:grpSpPr>
            <p:sp>
              <p:nvSpPr>
                <p:cNvPr id="3891" name="Google Shape;3891;p64"/>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4"/>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3" name="Google Shape;3893;p64"/>
              <p:cNvGrpSpPr/>
              <p:nvPr/>
            </p:nvGrpSpPr>
            <p:grpSpPr>
              <a:xfrm>
                <a:off x="4798755" y="3450260"/>
                <a:ext cx="26930" cy="26930"/>
                <a:chOff x="4798755" y="3450260"/>
                <a:chExt cx="26930" cy="26930"/>
              </a:xfrm>
            </p:grpSpPr>
            <p:sp>
              <p:nvSpPr>
                <p:cNvPr id="3894" name="Google Shape;3894;p64"/>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4"/>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6" name="Google Shape;3896;p64"/>
              <p:cNvGrpSpPr/>
              <p:nvPr/>
            </p:nvGrpSpPr>
            <p:grpSpPr>
              <a:xfrm>
                <a:off x="4645576" y="3467555"/>
                <a:ext cx="31405" cy="26953"/>
                <a:chOff x="4645576" y="3467555"/>
                <a:chExt cx="31405" cy="26953"/>
              </a:xfrm>
            </p:grpSpPr>
            <p:sp>
              <p:nvSpPr>
                <p:cNvPr id="3897" name="Google Shape;3897;p64"/>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4"/>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9" name="Google Shape;3899;p64"/>
              <p:cNvGrpSpPr/>
              <p:nvPr/>
            </p:nvGrpSpPr>
            <p:grpSpPr>
              <a:xfrm>
                <a:off x="4687631" y="3583965"/>
                <a:ext cx="31499" cy="26898"/>
                <a:chOff x="4687631" y="3583965"/>
                <a:chExt cx="31499" cy="26898"/>
              </a:xfrm>
            </p:grpSpPr>
            <p:sp>
              <p:nvSpPr>
                <p:cNvPr id="3900" name="Google Shape;3900;p64"/>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4"/>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2" name="Google Shape;3902;p64"/>
              <p:cNvGrpSpPr/>
              <p:nvPr/>
            </p:nvGrpSpPr>
            <p:grpSpPr>
              <a:xfrm>
                <a:off x="4719311" y="3471314"/>
                <a:ext cx="31499" cy="27001"/>
                <a:chOff x="4719311" y="3471314"/>
                <a:chExt cx="31499" cy="27001"/>
              </a:xfrm>
            </p:grpSpPr>
            <p:sp>
              <p:nvSpPr>
                <p:cNvPr id="3903" name="Google Shape;3903;p64"/>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4"/>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5" name="Google Shape;3905;p64"/>
              <p:cNvGrpSpPr/>
              <p:nvPr/>
            </p:nvGrpSpPr>
            <p:grpSpPr>
              <a:xfrm>
                <a:off x="4719311" y="3434404"/>
                <a:ext cx="31499" cy="26898"/>
                <a:chOff x="4719311" y="3434404"/>
                <a:chExt cx="31499" cy="26898"/>
              </a:xfrm>
            </p:grpSpPr>
            <p:sp>
              <p:nvSpPr>
                <p:cNvPr id="3906" name="Google Shape;3906;p64"/>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4"/>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8" name="Google Shape;3908;p64"/>
              <p:cNvGrpSpPr/>
              <p:nvPr/>
            </p:nvGrpSpPr>
            <p:grpSpPr>
              <a:xfrm>
                <a:off x="4768876" y="3401772"/>
                <a:ext cx="31499" cy="26898"/>
                <a:chOff x="4768876" y="3401772"/>
                <a:chExt cx="31499" cy="26898"/>
              </a:xfrm>
            </p:grpSpPr>
            <p:sp>
              <p:nvSpPr>
                <p:cNvPr id="3909" name="Google Shape;3909;p64"/>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4"/>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1" name="Google Shape;3911;p64"/>
              <p:cNvGrpSpPr/>
              <p:nvPr/>
            </p:nvGrpSpPr>
            <p:grpSpPr>
              <a:xfrm>
                <a:off x="4762214" y="3471377"/>
                <a:ext cx="26938" cy="26938"/>
                <a:chOff x="4762214" y="3471377"/>
                <a:chExt cx="26938" cy="26938"/>
              </a:xfrm>
            </p:grpSpPr>
            <p:sp>
              <p:nvSpPr>
                <p:cNvPr id="3912" name="Google Shape;3912;p64"/>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4"/>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4" name="Google Shape;3914;p64"/>
              <p:cNvGrpSpPr/>
              <p:nvPr/>
            </p:nvGrpSpPr>
            <p:grpSpPr>
              <a:xfrm>
                <a:off x="4790473" y="3344782"/>
                <a:ext cx="31405" cy="26898"/>
                <a:chOff x="4790473" y="3344782"/>
                <a:chExt cx="31405" cy="26898"/>
              </a:xfrm>
            </p:grpSpPr>
            <p:sp>
              <p:nvSpPr>
                <p:cNvPr id="3915" name="Google Shape;3915;p64"/>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4"/>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7" name="Google Shape;3917;p64"/>
              <p:cNvGrpSpPr/>
              <p:nvPr/>
            </p:nvGrpSpPr>
            <p:grpSpPr>
              <a:xfrm>
                <a:off x="4823774" y="3950733"/>
                <a:ext cx="37398" cy="32034"/>
                <a:chOff x="4823774" y="3950733"/>
                <a:chExt cx="37398" cy="32034"/>
              </a:xfrm>
            </p:grpSpPr>
            <p:sp>
              <p:nvSpPr>
                <p:cNvPr id="3918" name="Google Shape;3918;p64"/>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4"/>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0" name="Google Shape;3920;p64"/>
              <p:cNvGrpSpPr/>
              <p:nvPr/>
            </p:nvGrpSpPr>
            <p:grpSpPr>
              <a:xfrm>
                <a:off x="4823396" y="4110566"/>
                <a:ext cx="31405" cy="26906"/>
                <a:chOff x="4823396" y="4110566"/>
                <a:chExt cx="31405" cy="26906"/>
              </a:xfrm>
            </p:grpSpPr>
            <p:sp>
              <p:nvSpPr>
                <p:cNvPr id="3921" name="Google Shape;3921;p64"/>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4"/>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3" name="Google Shape;3923;p64"/>
              <p:cNvGrpSpPr/>
              <p:nvPr/>
            </p:nvGrpSpPr>
            <p:grpSpPr>
              <a:xfrm>
                <a:off x="4838332" y="3821150"/>
                <a:ext cx="31499" cy="26898"/>
                <a:chOff x="4838332" y="3821150"/>
                <a:chExt cx="31499" cy="26898"/>
              </a:xfrm>
            </p:grpSpPr>
            <p:sp>
              <p:nvSpPr>
                <p:cNvPr id="3924" name="Google Shape;3924;p64"/>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4"/>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6" name="Google Shape;3926;p64"/>
              <p:cNvGrpSpPr/>
              <p:nvPr/>
            </p:nvGrpSpPr>
            <p:grpSpPr>
              <a:xfrm>
                <a:off x="4661275" y="3815007"/>
                <a:ext cx="36824" cy="31523"/>
                <a:chOff x="4661275" y="3815007"/>
                <a:chExt cx="36824" cy="31523"/>
              </a:xfrm>
            </p:grpSpPr>
            <p:sp>
              <p:nvSpPr>
                <p:cNvPr id="3927" name="Google Shape;3927;p64"/>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4"/>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9" name="Google Shape;3929;p64"/>
              <p:cNvGrpSpPr/>
              <p:nvPr/>
            </p:nvGrpSpPr>
            <p:grpSpPr>
              <a:xfrm>
                <a:off x="4558998" y="3851037"/>
                <a:ext cx="33591" cy="28699"/>
                <a:chOff x="4558998" y="3851037"/>
                <a:chExt cx="33591" cy="28699"/>
              </a:xfrm>
            </p:grpSpPr>
            <p:sp>
              <p:nvSpPr>
                <p:cNvPr id="3930" name="Google Shape;3930;p64"/>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4"/>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2" name="Google Shape;3932;p64"/>
              <p:cNvGrpSpPr/>
              <p:nvPr/>
            </p:nvGrpSpPr>
            <p:grpSpPr>
              <a:xfrm>
                <a:off x="4696762" y="3638587"/>
                <a:ext cx="33591" cy="28794"/>
                <a:chOff x="4696762" y="3638587"/>
                <a:chExt cx="33591" cy="28794"/>
              </a:xfrm>
            </p:grpSpPr>
            <p:sp>
              <p:nvSpPr>
                <p:cNvPr id="3933" name="Google Shape;3933;p64"/>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4"/>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5" name="Google Shape;3935;p64"/>
              <p:cNvGrpSpPr/>
              <p:nvPr/>
            </p:nvGrpSpPr>
            <p:grpSpPr>
              <a:xfrm>
                <a:off x="4929479" y="3939140"/>
                <a:ext cx="33497" cy="28692"/>
                <a:chOff x="4929479" y="3939140"/>
                <a:chExt cx="33497" cy="28692"/>
              </a:xfrm>
            </p:grpSpPr>
            <p:sp>
              <p:nvSpPr>
                <p:cNvPr id="3936" name="Google Shape;3936;p64"/>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4"/>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8" name="Google Shape;3938;p64"/>
              <p:cNvGrpSpPr/>
              <p:nvPr/>
            </p:nvGrpSpPr>
            <p:grpSpPr>
              <a:xfrm>
                <a:off x="4907119" y="3986039"/>
                <a:ext cx="33497" cy="28699"/>
                <a:chOff x="4907119" y="3986039"/>
                <a:chExt cx="33497" cy="28699"/>
              </a:xfrm>
            </p:grpSpPr>
            <p:sp>
              <p:nvSpPr>
                <p:cNvPr id="3939" name="Google Shape;3939;p64"/>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4"/>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1" name="Google Shape;3941;p64"/>
              <p:cNvGrpSpPr/>
              <p:nvPr/>
            </p:nvGrpSpPr>
            <p:grpSpPr>
              <a:xfrm>
                <a:off x="4911783" y="4048102"/>
                <a:ext cx="33591" cy="28762"/>
                <a:chOff x="4911783" y="4048102"/>
                <a:chExt cx="33591" cy="28762"/>
              </a:xfrm>
            </p:grpSpPr>
            <p:sp>
              <p:nvSpPr>
                <p:cNvPr id="3942" name="Google Shape;3942;p64"/>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4"/>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4" name="Google Shape;3944;p64"/>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4"/>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6" name="Google Shape;3946;p64"/>
              <p:cNvGrpSpPr/>
              <p:nvPr/>
            </p:nvGrpSpPr>
            <p:grpSpPr>
              <a:xfrm>
                <a:off x="4762623" y="3837847"/>
                <a:ext cx="42416" cy="36273"/>
                <a:chOff x="4762623" y="3837847"/>
                <a:chExt cx="42416" cy="36273"/>
              </a:xfrm>
            </p:grpSpPr>
            <p:sp>
              <p:nvSpPr>
                <p:cNvPr id="3947" name="Google Shape;3947;p64"/>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4"/>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9" name="Google Shape;3949;p64"/>
              <p:cNvGrpSpPr/>
              <p:nvPr/>
            </p:nvGrpSpPr>
            <p:grpSpPr>
              <a:xfrm>
                <a:off x="4746044" y="4104966"/>
                <a:ext cx="33497" cy="28699"/>
                <a:chOff x="4746044" y="4104966"/>
                <a:chExt cx="33497" cy="28699"/>
              </a:xfrm>
            </p:grpSpPr>
            <p:sp>
              <p:nvSpPr>
                <p:cNvPr id="3950" name="Google Shape;3950;p64"/>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4"/>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2" name="Google Shape;3952;p64"/>
              <p:cNvGrpSpPr/>
              <p:nvPr/>
            </p:nvGrpSpPr>
            <p:grpSpPr>
              <a:xfrm>
                <a:off x="4859646" y="4162554"/>
                <a:ext cx="33591" cy="28762"/>
                <a:chOff x="4859646" y="4162554"/>
                <a:chExt cx="33591" cy="28762"/>
              </a:xfrm>
            </p:grpSpPr>
            <p:sp>
              <p:nvSpPr>
                <p:cNvPr id="3953" name="Google Shape;3953;p64"/>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4"/>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55" name="Google Shape;3955;p64"/>
            <p:cNvGrpSpPr/>
            <p:nvPr/>
          </p:nvGrpSpPr>
          <p:grpSpPr>
            <a:xfrm>
              <a:off x="3597785" y="3274438"/>
              <a:ext cx="855610" cy="1122100"/>
              <a:chOff x="3597785" y="3274438"/>
              <a:chExt cx="855610" cy="1122100"/>
            </a:xfrm>
          </p:grpSpPr>
          <p:grpSp>
            <p:nvGrpSpPr>
              <p:cNvPr id="3956" name="Google Shape;3956;p64"/>
              <p:cNvGrpSpPr/>
              <p:nvPr/>
            </p:nvGrpSpPr>
            <p:grpSpPr>
              <a:xfrm>
                <a:off x="3617857" y="3284717"/>
                <a:ext cx="826785" cy="1099165"/>
                <a:chOff x="3617857" y="3284717"/>
                <a:chExt cx="826785" cy="1099165"/>
              </a:xfrm>
            </p:grpSpPr>
            <p:sp>
              <p:nvSpPr>
                <p:cNvPr id="3957" name="Google Shape;3957;p64"/>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4"/>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4"/>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4"/>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4"/>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4"/>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4"/>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4"/>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4"/>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4"/>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4"/>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4"/>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4"/>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4"/>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4"/>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4"/>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4"/>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4"/>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4"/>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4"/>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4"/>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4"/>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4"/>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4"/>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4"/>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4"/>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4"/>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4"/>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4"/>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4"/>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4"/>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4"/>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4"/>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4"/>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4"/>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4"/>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4"/>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4"/>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4"/>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4"/>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4"/>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4"/>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4"/>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4"/>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4"/>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4"/>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4"/>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4"/>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4"/>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4"/>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4"/>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4"/>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4"/>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4"/>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4"/>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4"/>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3" name="Google Shape;4013;p64"/>
              <p:cNvGrpSpPr/>
              <p:nvPr/>
            </p:nvGrpSpPr>
            <p:grpSpPr>
              <a:xfrm>
                <a:off x="4180904" y="4251758"/>
                <a:ext cx="37783" cy="32420"/>
                <a:chOff x="4180904" y="4251758"/>
                <a:chExt cx="37783" cy="32420"/>
              </a:xfrm>
            </p:grpSpPr>
            <p:sp>
              <p:nvSpPr>
                <p:cNvPr id="4014" name="Google Shape;4014;p64"/>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4"/>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6" name="Google Shape;4016;p64"/>
              <p:cNvGrpSpPr/>
              <p:nvPr/>
            </p:nvGrpSpPr>
            <p:grpSpPr>
              <a:xfrm>
                <a:off x="4201644" y="4081324"/>
                <a:ext cx="37783" cy="32364"/>
                <a:chOff x="4201644" y="4081324"/>
                <a:chExt cx="37783" cy="32364"/>
              </a:xfrm>
            </p:grpSpPr>
            <p:sp>
              <p:nvSpPr>
                <p:cNvPr id="4017" name="Google Shape;4017;p64"/>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4"/>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9" name="Google Shape;4019;p64"/>
              <p:cNvGrpSpPr/>
              <p:nvPr/>
            </p:nvGrpSpPr>
            <p:grpSpPr>
              <a:xfrm>
                <a:off x="4284416" y="3887428"/>
                <a:ext cx="37783" cy="32451"/>
                <a:chOff x="4284416" y="3887428"/>
                <a:chExt cx="37783" cy="32451"/>
              </a:xfrm>
            </p:grpSpPr>
            <p:sp>
              <p:nvSpPr>
                <p:cNvPr id="4020" name="Google Shape;4020;p64"/>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4"/>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2" name="Google Shape;4022;p64"/>
              <p:cNvGrpSpPr/>
              <p:nvPr/>
            </p:nvGrpSpPr>
            <p:grpSpPr>
              <a:xfrm>
                <a:off x="4223721" y="3860404"/>
                <a:ext cx="37870" cy="32364"/>
                <a:chOff x="4223721" y="3860404"/>
                <a:chExt cx="37870" cy="32364"/>
              </a:xfrm>
            </p:grpSpPr>
            <p:sp>
              <p:nvSpPr>
                <p:cNvPr id="4023" name="Google Shape;4023;p64"/>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4"/>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5" name="Google Shape;4025;p64"/>
              <p:cNvGrpSpPr/>
              <p:nvPr/>
            </p:nvGrpSpPr>
            <p:grpSpPr>
              <a:xfrm>
                <a:off x="4104889" y="3699242"/>
                <a:ext cx="37776" cy="32357"/>
                <a:chOff x="4104889" y="3699242"/>
                <a:chExt cx="37776" cy="32357"/>
              </a:xfrm>
            </p:grpSpPr>
            <p:sp>
              <p:nvSpPr>
                <p:cNvPr id="4026" name="Google Shape;4026;p64"/>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4"/>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8" name="Google Shape;4028;p64"/>
              <p:cNvGrpSpPr/>
              <p:nvPr/>
            </p:nvGrpSpPr>
            <p:grpSpPr>
              <a:xfrm>
                <a:off x="4143608" y="3475121"/>
                <a:ext cx="37878" cy="32420"/>
                <a:chOff x="4143608" y="3475121"/>
                <a:chExt cx="37878" cy="32420"/>
              </a:xfrm>
            </p:grpSpPr>
            <p:sp>
              <p:nvSpPr>
                <p:cNvPr id="4029" name="Google Shape;4029;p64"/>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4"/>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1" name="Google Shape;4031;p64"/>
              <p:cNvGrpSpPr/>
              <p:nvPr/>
            </p:nvGrpSpPr>
            <p:grpSpPr>
              <a:xfrm>
                <a:off x="4217248" y="3570893"/>
                <a:ext cx="37776" cy="32364"/>
                <a:chOff x="4217248" y="3570893"/>
                <a:chExt cx="37776" cy="32364"/>
              </a:xfrm>
            </p:grpSpPr>
            <p:sp>
              <p:nvSpPr>
                <p:cNvPr id="4032" name="Google Shape;4032;p64"/>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4"/>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4" name="Google Shape;4034;p64"/>
              <p:cNvGrpSpPr/>
              <p:nvPr/>
            </p:nvGrpSpPr>
            <p:grpSpPr>
              <a:xfrm>
                <a:off x="4255307" y="3431612"/>
                <a:ext cx="37776" cy="32451"/>
                <a:chOff x="4255307" y="3431612"/>
                <a:chExt cx="37776" cy="32451"/>
              </a:xfrm>
            </p:grpSpPr>
            <p:sp>
              <p:nvSpPr>
                <p:cNvPr id="4035" name="Google Shape;4035;p64"/>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4"/>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7" name="Google Shape;4037;p64"/>
              <p:cNvGrpSpPr/>
              <p:nvPr/>
            </p:nvGrpSpPr>
            <p:grpSpPr>
              <a:xfrm>
                <a:off x="3853052" y="3577398"/>
                <a:ext cx="37776" cy="32420"/>
                <a:chOff x="3853052" y="3577398"/>
                <a:chExt cx="37776" cy="32420"/>
              </a:xfrm>
            </p:grpSpPr>
            <p:sp>
              <p:nvSpPr>
                <p:cNvPr id="4038" name="Google Shape;4038;p64"/>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4"/>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0" name="Google Shape;4040;p64"/>
              <p:cNvGrpSpPr/>
              <p:nvPr/>
            </p:nvGrpSpPr>
            <p:grpSpPr>
              <a:xfrm>
                <a:off x="4039908" y="3412107"/>
                <a:ext cx="37776" cy="32357"/>
                <a:chOff x="4039908" y="3412107"/>
                <a:chExt cx="37776" cy="32357"/>
              </a:xfrm>
            </p:grpSpPr>
            <p:sp>
              <p:nvSpPr>
                <p:cNvPr id="4041" name="Google Shape;4041;p64"/>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4"/>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3" name="Google Shape;4043;p64"/>
              <p:cNvGrpSpPr/>
              <p:nvPr/>
            </p:nvGrpSpPr>
            <p:grpSpPr>
              <a:xfrm>
                <a:off x="4017360" y="3342061"/>
                <a:ext cx="37870" cy="32380"/>
                <a:chOff x="4017360" y="3342061"/>
                <a:chExt cx="37870" cy="32380"/>
              </a:xfrm>
            </p:grpSpPr>
            <p:sp>
              <p:nvSpPr>
                <p:cNvPr id="4044" name="Google Shape;4044;p64"/>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4"/>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6" name="Google Shape;4046;p64"/>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4"/>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8" name="Google Shape;4048;p64"/>
              <p:cNvGrpSpPr/>
              <p:nvPr/>
            </p:nvGrpSpPr>
            <p:grpSpPr>
              <a:xfrm>
                <a:off x="3750870" y="3418650"/>
                <a:ext cx="37776" cy="32380"/>
                <a:chOff x="3750870" y="3418650"/>
                <a:chExt cx="37776" cy="32380"/>
              </a:xfrm>
            </p:grpSpPr>
            <p:sp>
              <p:nvSpPr>
                <p:cNvPr id="4049" name="Google Shape;4049;p64"/>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4"/>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1" name="Google Shape;4051;p64"/>
              <p:cNvGrpSpPr/>
              <p:nvPr/>
            </p:nvGrpSpPr>
            <p:grpSpPr>
              <a:xfrm>
                <a:off x="3632509" y="3274438"/>
                <a:ext cx="37783" cy="32357"/>
                <a:chOff x="3632509" y="3274438"/>
                <a:chExt cx="37783" cy="32357"/>
              </a:xfrm>
            </p:grpSpPr>
            <p:sp>
              <p:nvSpPr>
                <p:cNvPr id="4052" name="Google Shape;4052;p64"/>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4"/>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4" name="Google Shape;4054;p64"/>
              <p:cNvGrpSpPr/>
              <p:nvPr/>
            </p:nvGrpSpPr>
            <p:grpSpPr>
              <a:xfrm>
                <a:off x="3906424" y="3297561"/>
                <a:ext cx="37776" cy="32451"/>
                <a:chOff x="3906424" y="3297561"/>
                <a:chExt cx="37776" cy="32451"/>
              </a:xfrm>
            </p:grpSpPr>
            <p:sp>
              <p:nvSpPr>
                <p:cNvPr id="4055" name="Google Shape;4055;p64"/>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4"/>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7" name="Google Shape;4057;p64"/>
              <p:cNvGrpSpPr/>
              <p:nvPr/>
            </p:nvGrpSpPr>
            <p:grpSpPr>
              <a:xfrm>
                <a:off x="3866084" y="3412107"/>
                <a:ext cx="37776" cy="32357"/>
                <a:chOff x="3866084" y="3412107"/>
                <a:chExt cx="37776" cy="32357"/>
              </a:xfrm>
            </p:grpSpPr>
            <p:sp>
              <p:nvSpPr>
                <p:cNvPr id="4058" name="Google Shape;4058;p64"/>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4"/>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0" name="Google Shape;4060;p64"/>
              <p:cNvGrpSpPr/>
              <p:nvPr/>
            </p:nvGrpSpPr>
            <p:grpSpPr>
              <a:xfrm>
                <a:off x="4023919" y="3766409"/>
                <a:ext cx="37783" cy="32357"/>
                <a:chOff x="4023919" y="3766409"/>
                <a:chExt cx="37783" cy="32357"/>
              </a:xfrm>
            </p:grpSpPr>
            <p:sp>
              <p:nvSpPr>
                <p:cNvPr id="4061" name="Google Shape;4061;p64"/>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4"/>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3" name="Google Shape;4063;p64"/>
              <p:cNvGrpSpPr/>
              <p:nvPr/>
            </p:nvGrpSpPr>
            <p:grpSpPr>
              <a:xfrm>
                <a:off x="3973882" y="3779449"/>
                <a:ext cx="37776" cy="32357"/>
                <a:chOff x="3973882" y="3779449"/>
                <a:chExt cx="37776" cy="32357"/>
              </a:xfrm>
            </p:grpSpPr>
            <p:sp>
              <p:nvSpPr>
                <p:cNvPr id="4064" name="Google Shape;4064;p64"/>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4"/>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6" name="Google Shape;4066;p64"/>
              <p:cNvGrpSpPr/>
              <p:nvPr/>
            </p:nvGrpSpPr>
            <p:grpSpPr>
              <a:xfrm>
                <a:off x="4073398" y="3838028"/>
                <a:ext cx="37776" cy="32380"/>
                <a:chOff x="4073398" y="3838028"/>
                <a:chExt cx="37776" cy="32380"/>
              </a:xfrm>
            </p:grpSpPr>
            <p:sp>
              <p:nvSpPr>
                <p:cNvPr id="4067" name="Google Shape;4067;p64"/>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4"/>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9" name="Google Shape;4069;p64"/>
              <p:cNvGrpSpPr/>
              <p:nvPr/>
            </p:nvGrpSpPr>
            <p:grpSpPr>
              <a:xfrm>
                <a:off x="4342672" y="4144496"/>
                <a:ext cx="37752" cy="32364"/>
                <a:chOff x="4342672" y="4144496"/>
                <a:chExt cx="37752" cy="32364"/>
              </a:xfrm>
            </p:grpSpPr>
            <p:sp>
              <p:nvSpPr>
                <p:cNvPr id="4070" name="Google Shape;4070;p64"/>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4"/>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2" name="Google Shape;4072;p64"/>
              <p:cNvGrpSpPr/>
              <p:nvPr/>
            </p:nvGrpSpPr>
            <p:grpSpPr>
              <a:xfrm>
                <a:off x="4406386" y="4056872"/>
                <a:ext cx="37783" cy="32364"/>
                <a:chOff x="4406386" y="4056872"/>
                <a:chExt cx="37783" cy="32364"/>
              </a:xfrm>
            </p:grpSpPr>
            <p:sp>
              <p:nvSpPr>
                <p:cNvPr id="4073" name="Google Shape;4073;p64"/>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4"/>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5" name="Google Shape;4075;p64"/>
              <p:cNvGrpSpPr/>
              <p:nvPr/>
            </p:nvGrpSpPr>
            <p:grpSpPr>
              <a:xfrm>
                <a:off x="4284416" y="4245254"/>
                <a:ext cx="37783" cy="32357"/>
                <a:chOff x="4284416" y="4245254"/>
                <a:chExt cx="37783" cy="32357"/>
              </a:xfrm>
            </p:grpSpPr>
            <p:sp>
              <p:nvSpPr>
                <p:cNvPr id="4076" name="Google Shape;4076;p64"/>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4"/>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8" name="Google Shape;4078;p64"/>
              <p:cNvGrpSpPr/>
              <p:nvPr/>
            </p:nvGrpSpPr>
            <p:grpSpPr>
              <a:xfrm>
                <a:off x="4219057" y="4331258"/>
                <a:ext cx="37776" cy="32364"/>
                <a:chOff x="4219057" y="4331258"/>
                <a:chExt cx="37776" cy="32364"/>
              </a:xfrm>
            </p:grpSpPr>
            <p:sp>
              <p:nvSpPr>
                <p:cNvPr id="4079" name="Google Shape;4079;p64"/>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4"/>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1" name="Google Shape;4081;p64"/>
              <p:cNvGrpSpPr/>
              <p:nvPr/>
            </p:nvGrpSpPr>
            <p:grpSpPr>
              <a:xfrm>
                <a:off x="4204122" y="4141688"/>
                <a:ext cx="33497" cy="28699"/>
                <a:chOff x="4204122" y="4141688"/>
                <a:chExt cx="33497" cy="28699"/>
              </a:xfrm>
            </p:grpSpPr>
            <p:sp>
              <p:nvSpPr>
                <p:cNvPr id="4082" name="Google Shape;4082;p64"/>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4"/>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4" name="Google Shape;4084;p64"/>
              <p:cNvGrpSpPr/>
              <p:nvPr/>
            </p:nvGrpSpPr>
            <p:grpSpPr>
              <a:xfrm>
                <a:off x="4301546" y="4003869"/>
                <a:ext cx="38916" cy="33324"/>
                <a:chOff x="4301546" y="4003869"/>
                <a:chExt cx="38916" cy="33324"/>
              </a:xfrm>
            </p:grpSpPr>
            <p:sp>
              <p:nvSpPr>
                <p:cNvPr id="4085" name="Google Shape;4085;p64"/>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4"/>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7" name="Google Shape;4087;p64"/>
              <p:cNvGrpSpPr/>
              <p:nvPr/>
            </p:nvGrpSpPr>
            <p:grpSpPr>
              <a:xfrm>
                <a:off x="4210681" y="3924669"/>
                <a:ext cx="36549" cy="31366"/>
                <a:chOff x="4210681" y="3924669"/>
                <a:chExt cx="36549" cy="31366"/>
              </a:xfrm>
            </p:grpSpPr>
            <p:sp>
              <p:nvSpPr>
                <p:cNvPr id="4088" name="Google Shape;4088;p64"/>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4"/>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0" name="Google Shape;4090;p64"/>
              <p:cNvGrpSpPr/>
              <p:nvPr/>
            </p:nvGrpSpPr>
            <p:grpSpPr>
              <a:xfrm>
                <a:off x="3987771" y="3628874"/>
                <a:ext cx="31499" cy="26993"/>
                <a:chOff x="3987771" y="3628874"/>
                <a:chExt cx="31499" cy="26993"/>
              </a:xfrm>
            </p:grpSpPr>
            <p:sp>
              <p:nvSpPr>
                <p:cNvPr id="4091" name="Google Shape;4091;p64"/>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4"/>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3" name="Google Shape;4093;p64"/>
              <p:cNvGrpSpPr/>
              <p:nvPr/>
            </p:nvGrpSpPr>
            <p:grpSpPr>
              <a:xfrm>
                <a:off x="4087382" y="3775674"/>
                <a:ext cx="31405" cy="26898"/>
                <a:chOff x="4087382" y="3775674"/>
                <a:chExt cx="31405" cy="26898"/>
              </a:xfrm>
            </p:grpSpPr>
            <p:sp>
              <p:nvSpPr>
                <p:cNvPr id="4094" name="Google Shape;4094;p64"/>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4"/>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6" name="Google Shape;4096;p64"/>
              <p:cNvGrpSpPr/>
              <p:nvPr/>
            </p:nvGrpSpPr>
            <p:grpSpPr>
              <a:xfrm>
                <a:off x="4118873" y="3856637"/>
                <a:ext cx="31405" cy="26906"/>
                <a:chOff x="4118873" y="3856637"/>
                <a:chExt cx="31405" cy="26906"/>
              </a:xfrm>
            </p:grpSpPr>
            <p:sp>
              <p:nvSpPr>
                <p:cNvPr id="4097" name="Google Shape;4097;p64"/>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4"/>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9" name="Google Shape;4099;p64"/>
              <p:cNvGrpSpPr/>
              <p:nvPr/>
            </p:nvGrpSpPr>
            <p:grpSpPr>
              <a:xfrm>
                <a:off x="4168541" y="3639523"/>
                <a:ext cx="31499" cy="26906"/>
                <a:chOff x="4168541" y="3639523"/>
                <a:chExt cx="31499" cy="26906"/>
              </a:xfrm>
            </p:grpSpPr>
            <p:sp>
              <p:nvSpPr>
                <p:cNvPr id="4100" name="Google Shape;4100;p64"/>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4"/>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2" name="Google Shape;4102;p64"/>
              <p:cNvGrpSpPr/>
              <p:nvPr/>
            </p:nvGrpSpPr>
            <p:grpSpPr>
              <a:xfrm>
                <a:off x="3965789" y="3393545"/>
                <a:ext cx="31405" cy="26945"/>
                <a:chOff x="3965789" y="3393545"/>
                <a:chExt cx="31405" cy="26945"/>
              </a:xfrm>
            </p:grpSpPr>
            <p:sp>
              <p:nvSpPr>
                <p:cNvPr id="4103" name="Google Shape;4103;p64"/>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4"/>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5" name="Google Shape;4105;p64"/>
              <p:cNvGrpSpPr/>
              <p:nvPr/>
            </p:nvGrpSpPr>
            <p:grpSpPr>
              <a:xfrm>
                <a:off x="3925166" y="3491008"/>
                <a:ext cx="31405" cy="27001"/>
                <a:chOff x="3925166" y="3491008"/>
                <a:chExt cx="31405" cy="27001"/>
              </a:xfrm>
            </p:grpSpPr>
            <p:sp>
              <p:nvSpPr>
                <p:cNvPr id="4106" name="Google Shape;4106;p64"/>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4"/>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8" name="Google Shape;4108;p64"/>
              <p:cNvGrpSpPr/>
              <p:nvPr/>
            </p:nvGrpSpPr>
            <p:grpSpPr>
              <a:xfrm>
                <a:off x="3682845" y="3340976"/>
                <a:ext cx="31397" cy="26898"/>
                <a:chOff x="3682845" y="3340976"/>
                <a:chExt cx="31397" cy="26898"/>
              </a:xfrm>
            </p:grpSpPr>
            <p:sp>
              <p:nvSpPr>
                <p:cNvPr id="4109" name="Google Shape;4109;p64"/>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4"/>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1" name="Google Shape;4111;p64"/>
              <p:cNvGrpSpPr/>
              <p:nvPr/>
            </p:nvGrpSpPr>
            <p:grpSpPr>
              <a:xfrm>
                <a:off x="3795393" y="3353725"/>
                <a:ext cx="31499" cy="26993"/>
                <a:chOff x="3795393" y="3353725"/>
                <a:chExt cx="31499" cy="26993"/>
              </a:xfrm>
            </p:grpSpPr>
            <p:sp>
              <p:nvSpPr>
                <p:cNvPr id="4112" name="Google Shape;4112;p64"/>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4"/>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4" name="Google Shape;4114;p64"/>
              <p:cNvGrpSpPr/>
              <p:nvPr/>
            </p:nvGrpSpPr>
            <p:grpSpPr>
              <a:xfrm>
                <a:off x="4176909" y="4363221"/>
                <a:ext cx="38924" cy="33316"/>
                <a:chOff x="4176909" y="4363221"/>
                <a:chExt cx="38924" cy="33316"/>
              </a:xfrm>
            </p:grpSpPr>
            <p:sp>
              <p:nvSpPr>
                <p:cNvPr id="4115" name="Google Shape;4115;p64"/>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4"/>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7" name="Google Shape;4117;p64"/>
              <p:cNvGrpSpPr/>
              <p:nvPr/>
            </p:nvGrpSpPr>
            <p:grpSpPr>
              <a:xfrm>
                <a:off x="4226191" y="4007660"/>
                <a:ext cx="33560" cy="28770"/>
                <a:chOff x="4226191" y="4007660"/>
                <a:chExt cx="33560" cy="28770"/>
              </a:xfrm>
            </p:grpSpPr>
            <p:sp>
              <p:nvSpPr>
                <p:cNvPr id="4118" name="Google Shape;4118;p64"/>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4"/>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0" name="Google Shape;4120;p64"/>
              <p:cNvGrpSpPr/>
              <p:nvPr/>
            </p:nvGrpSpPr>
            <p:grpSpPr>
              <a:xfrm>
                <a:off x="3597785" y="3377045"/>
                <a:ext cx="33591" cy="28699"/>
                <a:chOff x="3597785" y="3377045"/>
                <a:chExt cx="33591" cy="28699"/>
              </a:xfrm>
            </p:grpSpPr>
            <p:sp>
              <p:nvSpPr>
                <p:cNvPr id="4121" name="Google Shape;4121;p64"/>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4"/>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3" name="Google Shape;4123;p64"/>
              <p:cNvGrpSpPr/>
              <p:nvPr/>
            </p:nvGrpSpPr>
            <p:grpSpPr>
              <a:xfrm>
                <a:off x="3887870" y="3669796"/>
                <a:ext cx="33591" cy="28692"/>
                <a:chOff x="3887870" y="3669796"/>
                <a:chExt cx="33591" cy="28692"/>
              </a:xfrm>
            </p:grpSpPr>
            <p:sp>
              <p:nvSpPr>
                <p:cNvPr id="4124" name="Google Shape;4124;p64"/>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4"/>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6" name="Google Shape;4126;p64"/>
              <p:cNvGrpSpPr/>
              <p:nvPr/>
            </p:nvGrpSpPr>
            <p:grpSpPr>
              <a:xfrm>
                <a:off x="3818320" y="3481625"/>
                <a:ext cx="33497" cy="28770"/>
                <a:chOff x="3818320" y="3481625"/>
                <a:chExt cx="33497" cy="28770"/>
              </a:xfrm>
            </p:grpSpPr>
            <p:sp>
              <p:nvSpPr>
                <p:cNvPr id="4127" name="Google Shape;4127;p64"/>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4"/>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9" name="Google Shape;4129;p64"/>
              <p:cNvGrpSpPr/>
              <p:nvPr/>
            </p:nvGrpSpPr>
            <p:grpSpPr>
              <a:xfrm>
                <a:off x="4278139" y="4120948"/>
                <a:ext cx="37492" cy="32129"/>
                <a:chOff x="4278139" y="4120948"/>
                <a:chExt cx="37492" cy="32129"/>
              </a:xfrm>
            </p:grpSpPr>
            <p:sp>
              <p:nvSpPr>
                <p:cNvPr id="4130" name="Google Shape;4130;p64"/>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4"/>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2" name="Google Shape;4132;p64"/>
              <p:cNvGrpSpPr/>
              <p:nvPr/>
            </p:nvGrpSpPr>
            <p:grpSpPr>
              <a:xfrm>
                <a:off x="4419898" y="3977388"/>
                <a:ext cx="33497" cy="28692"/>
                <a:chOff x="4419898" y="3977388"/>
                <a:chExt cx="33497" cy="28692"/>
              </a:xfrm>
            </p:grpSpPr>
            <p:sp>
              <p:nvSpPr>
                <p:cNvPr id="4133" name="Google Shape;4133;p64"/>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4"/>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5" name="Google Shape;4135;p64"/>
              <p:cNvGrpSpPr/>
              <p:nvPr/>
            </p:nvGrpSpPr>
            <p:grpSpPr>
              <a:xfrm>
                <a:off x="4158930" y="4034684"/>
                <a:ext cx="33497" cy="28762"/>
                <a:chOff x="4158930" y="4034684"/>
                <a:chExt cx="33497" cy="28762"/>
              </a:xfrm>
            </p:grpSpPr>
            <p:sp>
              <p:nvSpPr>
                <p:cNvPr id="4136" name="Google Shape;4136;p64"/>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4"/>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8" name="Google Shape;4138;p64"/>
              <p:cNvGrpSpPr/>
              <p:nvPr/>
            </p:nvGrpSpPr>
            <p:grpSpPr>
              <a:xfrm>
                <a:off x="4134949" y="3957049"/>
                <a:ext cx="33497" cy="28770"/>
                <a:chOff x="4134949" y="3957049"/>
                <a:chExt cx="33497" cy="28770"/>
              </a:xfrm>
            </p:grpSpPr>
            <p:sp>
              <p:nvSpPr>
                <p:cNvPr id="4139" name="Google Shape;4139;p64"/>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4"/>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1" name="Google Shape;4141;p64"/>
              <p:cNvGrpSpPr/>
              <p:nvPr/>
            </p:nvGrpSpPr>
            <p:grpSpPr>
              <a:xfrm>
                <a:off x="4193653" y="4184403"/>
                <a:ext cx="43580" cy="37264"/>
                <a:chOff x="4193653" y="4184403"/>
                <a:chExt cx="43580" cy="37264"/>
              </a:xfrm>
            </p:grpSpPr>
            <p:sp>
              <p:nvSpPr>
                <p:cNvPr id="4142" name="Google Shape;4142;p64"/>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4"/>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4" name="Google Shape;4144;p64"/>
              <p:cNvGrpSpPr/>
              <p:nvPr/>
            </p:nvGrpSpPr>
            <p:grpSpPr>
              <a:xfrm>
                <a:off x="4343600" y="3943844"/>
                <a:ext cx="43580" cy="37312"/>
                <a:chOff x="4343600" y="3943844"/>
                <a:chExt cx="43580" cy="37312"/>
              </a:xfrm>
            </p:grpSpPr>
            <p:sp>
              <p:nvSpPr>
                <p:cNvPr id="4145" name="Google Shape;4145;p64"/>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4"/>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7" name="Google Shape;4147;p64"/>
              <p:cNvGrpSpPr/>
              <p:nvPr/>
            </p:nvGrpSpPr>
            <p:grpSpPr>
              <a:xfrm>
                <a:off x="4172339" y="3381693"/>
                <a:ext cx="31499" cy="27001"/>
                <a:chOff x="4172339" y="3381693"/>
                <a:chExt cx="31499" cy="27001"/>
              </a:xfrm>
            </p:grpSpPr>
            <p:sp>
              <p:nvSpPr>
                <p:cNvPr id="4148" name="Google Shape;4148;p64"/>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4"/>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3" name="Shape 4153"/>
        <p:cNvGrpSpPr/>
        <p:nvPr/>
      </p:nvGrpSpPr>
      <p:grpSpPr>
        <a:xfrm>
          <a:off x="0" y="0"/>
          <a:ext cx="0" cy="0"/>
          <a:chOff x="0" y="0"/>
          <a:chExt cx="0" cy="0"/>
        </a:xfrm>
      </p:grpSpPr>
      <p:grpSp>
        <p:nvGrpSpPr>
          <p:cNvPr id="4154" name="Google Shape;4154;p65"/>
          <p:cNvGrpSpPr/>
          <p:nvPr/>
        </p:nvGrpSpPr>
        <p:grpSpPr>
          <a:xfrm>
            <a:off x="729274" y="969771"/>
            <a:ext cx="2507799" cy="206239"/>
            <a:chOff x="106648" y="895722"/>
            <a:chExt cx="4481413" cy="374300"/>
          </a:xfrm>
        </p:grpSpPr>
        <p:grpSp>
          <p:nvGrpSpPr>
            <p:cNvPr id="4155" name="Google Shape;4155;p65"/>
            <p:cNvGrpSpPr/>
            <p:nvPr/>
          </p:nvGrpSpPr>
          <p:grpSpPr>
            <a:xfrm>
              <a:off x="2233276" y="895722"/>
              <a:ext cx="1082667" cy="223591"/>
              <a:chOff x="4808316" y="2800065"/>
              <a:chExt cx="1999386" cy="412910"/>
            </a:xfrm>
          </p:grpSpPr>
          <p:sp>
            <p:nvSpPr>
              <p:cNvPr id="4156" name="Google Shape;4156;p65"/>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7" name="Google Shape;4157;p65"/>
              <p:cNvGrpSpPr/>
              <p:nvPr/>
            </p:nvGrpSpPr>
            <p:grpSpPr>
              <a:xfrm>
                <a:off x="4808316" y="2800065"/>
                <a:ext cx="92400" cy="411825"/>
                <a:chOff x="845575" y="2563700"/>
                <a:chExt cx="92400" cy="411825"/>
              </a:xfrm>
            </p:grpSpPr>
            <p:cxnSp>
              <p:nvCxnSpPr>
                <p:cNvPr id="4158" name="Google Shape;4158;p6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59" name="Google Shape;4159;p6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60" name="Google Shape;4160;p65"/>
            <p:cNvGrpSpPr/>
            <p:nvPr/>
          </p:nvGrpSpPr>
          <p:grpSpPr>
            <a:xfrm>
              <a:off x="106648" y="895722"/>
              <a:ext cx="1088401" cy="223591"/>
              <a:chOff x="881025" y="2800065"/>
              <a:chExt cx="2009975" cy="412910"/>
            </a:xfrm>
          </p:grpSpPr>
          <p:sp>
            <p:nvSpPr>
              <p:cNvPr id="4161" name="Google Shape;4161;p65"/>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2" name="Google Shape;4162;p65"/>
              <p:cNvGrpSpPr/>
              <p:nvPr/>
            </p:nvGrpSpPr>
            <p:grpSpPr>
              <a:xfrm>
                <a:off x="881025" y="2800065"/>
                <a:ext cx="92400" cy="411825"/>
                <a:chOff x="845575" y="2563700"/>
                <a:chExt cx="92400" cy="411825"/>
              </a:xfrm>
            </p:grpSpPr>
            <p:cxnSp>
              <p:nvCxnSpPr>
                <p:cNvPr id="4163" name="Google Shape;4163;p6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64" name="Google Shape;4164;p6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65" name="Google Shape;4165;p65"/>
            <p:cNvGrpSpPr/>
            <p:nvPr/>
          </p:nvGrpSpPr>
          <p:grpSpPr>
            <a:xfrm>
              <a:off x="1172346" y="1047018"/>
              <a:ext cx="1083151" cy="223003"/>
              <a:chOff x="2849073" y="3079467"/>
              <a:chExt cx="2000279" cy="411825"/>
            </a:xfrm>
          </p:grpSpPr>
          <p:sp>
            <p:nvSpPr>
              <p:cNvPr id="4166" name="Google Shape;4166;p65"/>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7" name="Google Shape;4167;p65"/>
              <p:cNvGrpSpPr/>
              <p:nvPr/>
            </p:nvGrpSpPr>
            <p:grpSpPr>
              <a:xfrm rot="10800000">
                <a:off x="2849073" y="3079467"/>
                <a:ext cx="92400" cy="411825"/>
                <a:chOff x="2070100" y="2563700"/>
                <a:chExt cx="92400" cy="411825"/>
              </a:xfrm>
            </p:grpSpPr>
            <p:cxnSp>
              <p:nvCxnSpPr>
                <p:cNvPr id="4168" name="Google Shape;4168;p6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69" name="Google Shape;4169;p6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70" name="Google Shape;4170;p65"/>
            <p:cNvGrpSpPr/>
            <p:nvPr/>
          </p:nvGrpSpPr>
          <p:grpSpPr>
            <a:xfrm>
              <a:off x="3290132" y="1047018"/>
              <a:ext cx="1297929" cy="223003"/>
              <a:chOff x="6760035" y="3079467"/>
              <a:chExt cx="2396914" cy="411825"/>
            </a:xfrm>
          </p:grpSpPr>
          <p:sp>
            <p:nvSpPr>
              <p:cNvPr id="4171" name="Google Shape;4171;p65"/>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2" name="Google Shape;4172;p65"/>
              <p:cNvGrpSpPr/>
              <p:nvPr/>
            </p:nvGrpSpPr>
            <p:grpSpPr>
              <a:xfrm rot="10800000">
                <a:off x="6760035" y="3079467"/>
                <a:ext cx="92400" cy="411825"/>
                <a:chOff x="2070100" y="2563700"/>
                <a:chExt cx="92400" cy="411825"/>
              </a:xfrm>
            </p:grpSpPr>
            <p:cxnSp>
              <p:nvCxnSpPr>
                <p:cNvPr id="4173" name="Google Shape;4173;p6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74" name="Google Shape;4174;p6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75" name="Google Shape;4175;p65"/>
          <p:cNvGrpSpPr/>
          <p:nvPr/>
        </p:nvGrpSpPr>
        <p:grpSpPr>
          <a:xfrm>
            <a:off x="2147036" y="3369142"/>
            <a:ext cx="1086701" cy="799429"/>
            <a:chOff x="2183288" y="3555572"/>
            <a:chExt cx="1136241" cy="835873"/>
          </a:xfrm>
        </p:grpSpPr>
        <p:sp>
          <p:nvSpPr>
            <p:cNvPr id="4176" name="Google Shape;4176;p65"/>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7" name="Google Shape;4177;p65"/>
            <p:cNvGrpSpPr/>
            <p:nvPr/>
          </p:nvGrpSpPr>
          <p:grpSpPr>
            <a:xfrm>
              <a:off x="2205895" y="3637269"/>
              <a:ext cx="1089848" cy="724993"/>
              <a:chOff x="2205895" y="3637269"/>
              <a:chExt cx="1089848" cy="724993"/>
            </a:xfrm>
          </p:grpSpPr>
          <p:sp>
            <p:nvSpPr>
              <p:cNvPr id="4178" name="Google Shape;4178;p65"/>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5"/>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5"/>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5"/>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5"/>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5"/>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4" name="Google Shape;4184;p65"/>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85" name="Google Shape;4185;p65"/>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186" name="Google Shape;4186;p65"/>
            <p:cNvGrpSpPr/>
            <p:nvPr/>
          </p:nvGrpSpPr>
          <p:grpSpPr>
            <a:xfrm>
              <a:off x="3173850" y="3779426"/>
              <a:ext cx="145679" cy="70048"/>
              <a:chOff x="3173850" y="3779426"/>
              <a:chExt cx="145679" cy="70048"/>
            </a:xfrm>
          </p:grpSpPr>
          <p:cxnSp>
            <p:nvCxnSpPr>
              <p:cNvPr id="4187" name="Google Shape;4187;p65"/>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188" name="Google Shape;4188;p65"/>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9" name="Google Shape;4189;p65"/>
            <p:cNvGrpSpPr/>
            <p:nvPr/>
          </p:nvGrpSpPr>
          <p:grpSpPr>
            <a:xfrm>
              <a:off x="2183288" y="4139483"/>
              <a:ext cx="145133" cy="70048"/>
              <a:chOff x="2183288" y="4139483"/>
              <a:chExt cx="145133" cy="70048"/>
            </a:xfrm>
          </p:grpSpPr>
          <p:cxnSp>
            <p:nvCxnSpPr>
              <p:cNvPr id="4190" name="Google Shape;4190;p65"/>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191" name="Google Shape;4191;p65"/>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2" name="Google Shape;4192;p65"/>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93" name="Google Shape;4193;p65"/>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194" name="Google Shape;4194;p65"/>
            <p:cNvGrpSpPr/>
            <p:nvPr/>
          </p:nvGrpSpPr>
          <p:grpSpPr>
            <a:xfrm>
              <a:off x="2943836" y="4268886"/>
              <a:ext cx="60717" cy="122559"/>
              <a:chOff x="2943836" y="4268886"/>
              <a:chExt cx="60717" cy="122559"/>
            </a:xfrm>
          </p:grpSpPr>
          <p:sp>
            <p:nvSpPr>
              <p:cNvPr id="4195" name="Google Shape;4195;p65"/>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96" name="Google Shape;4196;p65"/>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197" name="Google Shape;4197;p65"/>
          <p:cNvGrpSpPr/>
          <p:nvPr/>
        </p:nvGrpSpPr>
        <p:grpSpPr>
          <a:xfrm>
            <a:off x="3409981" y="1290142"/>
            <a:ext cx="1675870" cy="758251"/>
            <a:chOff x="3530532" y="1496185"/>
            <a:chExt cx="1562000" cy="706730"/>
          </a:xfrm>
        </p:grpSpPr>
        <p:cxnSp>
          <p:nvCxnSpPr>
            <p:cNvPr id="4198" name="Google Shape;4198;p65"/>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199" name="Google Shape;4199;p65"/>
            <p:cNvGrpSpPr/>
            <p:nvPr/>
          </p:nvGrpSpPr>
          <p:grpSpPr>
            <a:xfrm>
              <a:off x="3530532" y="1496185"/>
              <a:ext cx="323430" cy="463587"/>
              <a:chOff x="3530532" y="1496185"/>
              <a:chExt cx="323430" cy="463587"/>
            </a:xfrm>
          </p:grpSpPr>
          <p:grpSp>
            <p:nvGrpSpPr>
              <p:cNvPr id="4200" name="Google Shape;4200;p65"/>
              <p:cNvGrpSpPr/>
              <p:nvPr/>
            </p:nvGrpSpPr>
            <p:grpSpPr>
              <a:xfrm>
                <a:off x="3567462" y="1496185"/>
                <a:ext cx="286500" cy="361376"/>
                <a:chOff x="3567462" y="1496185"/>
                <a:chExt cx="286500" cy="361376"/>
              </a:xfrm>
            </p:grpSpPr>
            <p:cxnSp>
              <p:nvCxnSpPr>
                <p:cNvPr id="4201" name="Google Shape;4201;p65"/>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202" name="Google Shape;4202;p65"/>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3" name="Google Shape;4203;p65"/>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4" name="Google Shape;4204;p65"/>
            <p:cNvGrpSpPr/>
            <p:nvPr/>
          </p:nvGrpSpPr>
          <p:grpSpPr>
            <a:xfrm>
              <a:off x="3891569" y="1779209"/>
              <a:ext cx="323945" cy="423706"/>
              <a:chOff x="3891569" y="1779209"/>
              <a:chExt cx="323945" cy="423706"/>
            </a:xfrm>
          </p:grpSpPr>
          <p:grpSp>
            <p:nvGrpSpPr>
              <p:cNvPr id="4205" name="Google Shape;4205;p65"/>
              <p:cNvGrpSpPr/>
              <p:nvPr/>
            </p:nvGrpSpPr>
            <p:grpSpPr>
              <a:xfrm>
                <a:off x="3929014" y="1881638"/>
                <a:ext cx="286500" cy="321278"/>
                <a:chOff x="3929014" y="1881638"/>
                <a:chExt cx="286500" cy="321278"/>
              </a:xfrm>
            </p:grpSpPr>
            <p:cxnSp>
              <p:nvCxnSpPr>
                <p:cNvPr id="4206" name="Google Shape;4206;p65"/>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207" name="Google Shape;4207;p65"/>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8" name="Google Shape;4208;p65"/>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9" name="Google Shape;4209;p65"/>
            <p:cNvGrpSpPr/>
            <p:nvPr/>
          </p:nvGrpSpPr>
          <p:grpSpPr>
            <a:xfrm>
              <a:off x="4252606" y="1496185"/>
              <a:ext cx="324721" cy="463587"/>
              <a:chOff x="4252606" y="1496185"/>
              <a:chExt cx="324721" cy="463587"/>
            </a:xfrm>
          </p:grpSpPr>
          <p:grpSp>
            <p:nvGrpSpPr>
              <p:cNvPr id="4210" name="Google Shape;4210;p65"/>
              <p:cNvGrpSpPr/>
              <p:nvPr/>
            </p:nvGrpSpPr>
            <p:grpSpPr>
              <a:xfrm>
                <a:off x="4290828" y="1496185"/>
                <a:ext cx="286500" cy="361376"/>
                <a:chOff x="4290828" y="1496185"/>
                <a:chExt cx="286500" cy="361376"/>
              </a:xfrm>
            </p:grpSpPr>
            <p:cxnSp>
              <p:nvCxnSpPr>
                <p:cNvPr id="4211" name="Google Shape;4211;p65"/>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212" name="Google Shape;4212;p65"/>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3" name="Google Shape;4213;p65"/>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4" name="Google Shape;4214;p65"/>
            <p:cNvGrpSpPr/>
            <p:nvPr/>
          </p:nvGrpSpPr>
          <p:grpSpPr>
            <a:xfrm>
              <a:off x="4613643" y="1763716"/>
              <a:ext cx="325308" cy="439200"/>
              <a:chOff x="4613643" y="1763716"/>
              <a:chExt cx="325308" cy="439200"/>
            </a:xfrm>
          </p:grpSpPr>
          <p:grpSp>
            <p:nvGrpSpPr>
              <p:cNvPr id="4215" name="Google Shape;4215;p65"/>
              <p:cNvGrpSpPr/>
              <p:nvPr/>
            </p:nvGrpSpPr>
            <p:grpSpPr>
              <a:xfrm>
                <a:off x="4652451" y="1879538"/>
                <a:ext cx="286500" cy="323378"/>
                <a:chOff x="4652451" y="1879538"/>
                <a:chExt cx="286500" cy="323378"/>
              </a:xfrm>
            </p:grpSpPr>
            <p:cxnSp>
              <p:nvCxnSpPr>
                <p:cNvPr id="4216" name="Google Shape;4216;p65"/>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217" name="Google Shape;4217;p65"/>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8" name="Google Shape;4218;p65"/>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19" name="Google Shape;4219;p65"/>
          <p:cNvGrpSpPr/>
          <p:nvPr/>
        </p:nvGrpSpPr>
        <p:grpSpPr>
          <a:xfrm>
            <a:off x="3421841" y="2143768"/>
            <a:ext cx="1652173" cy="391517"/>
            <a:chOff x="3512551" y="2358270"/>
            <a:chExt cx="1597383" cy="378533"/>
          </a:xfrm>
        </p:grpSpPr>
        <p:cxnSp>
          <p:nvCxnSpPr>
            <p:cNvPr id="4220" name="Google Shape;4220;p65"/>
            <p:cNvCxnSpPr>
              <a:stCxn id="4221" idx="6"/>
              <a:endCxn id="4222"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223" name="Google Shape;4223;p65"/>
            <p:cNvGrpSpPr/>
            <p:nvPr/>
          </p:nvGrpSpPr>
          <p:grpSpPr>
            <a:xfrm>
              <a:off x="3512551" y="2358270"/>
              <a:ext cx="225647" cy="307714"/>
              <a:chOff x="2182679" y="2004714"/>
              <a:chExt cx="792300" cy="1080458"/>
            </a:xfrm>
          </p:grpSpPr>
          <p:cxnSp>
            <p:nvCxnSpPr>
              <p:cNvPr id="4224" name="Google Shape;4224;p65"/>
              <p:cNvCxnSpPr>
                <a:stCxn id="4225"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221" name="Google Shape;4221;p65"/>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5"/>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6" name="Google Shape;4226;p65"/>
            <p:cNvGrpSpPr/>
            <p:nvPr/>
          </p:nvGrpSpPr>
          <p:grpSpPr>
            <a:xfrm>
              <a:off x="3969644" y="2440153"/>
              <a:ext cx="225853" cy="296651"/>
              <a:chOff x="3775710" y="1729289"/>
              <a:chExt cx="136500" cy="179289"/>
            </a:xfrm>
          </p:grpSpPr>
          <p:cxnSp>
            <p:nvCxnSpPr>
              <p:cNvPr id="4227" name="Google Shape;4227;p65"/>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228" name="Google Shape;4228;p65"/>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5"/>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0" name="Google Shape;4230;p65"/>
            <p:cNvGrpSpPr/>
            <p:nvPr/>
          </p:nvGrpSpPr>
          <p:grpSpPr>
            <a:xfrm>
              <a:off x="4427051" y="2358270"/>
              <a:ext cx="225647" cy="307714"/>
              <a:chOff x="5393704" y="2004714"/>
              <a:chExt cx="792300" cy="1080458"/>
            </a:xfrm>
          </p:grpSpPr>
          <p:cxnSp>
            <p:nvCxnSpPr>
              <p:cNvPr id="4231" name="Google Shape;4231;p65"/>
              <p:cNvCxnSpPr>
                <a:stCxn id="4232"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233" name="Google Shape;4233;p65"/>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5"/>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4" name="Google Shape;4234;p65"/>
            <p:cNvGrpSpPr/>
            <p:nvPr/>
          </p:nvGrpSpPr>
          <p:grpSpPr>
            <a:xfrm>
              <a:off x="4884287" y="2440252"/>
              <a:ext cx="225647" cy="296532"/>
              <a:chOff x="6999166" y="2292572"/>
              <a:chExt cx="792300" cy="1041192"/>
            </a:xfrm>
          </p:grpSpPr>
          <p:cxnSp>
            <p:nvCxnSpPr>
              <p:cNvPr id="4235" name="Google Shape;4235;p65"/>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222" name="Google Shape;4222;p65"/>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5"/>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37" name="Google Shape;4237;p65"/>
          <p:cNvGrpSpPr/>
          <p:nvPr/>
        </p:nvGrpSpPr>
        <p:grpSpPr>
          <a:xfrm>
            <a:off x="6842649" y="979967"/>
            <a:ext cx="1581844" cy="732818"/>
            <a:chOff x="634175" y="2986275"/>
            <a:chExt cx="3147949" cy="1458344"/>
          </a:xfrm>
        </p:grpSpPr>
        <p:cxnSp>
          <p:nvCxnSpPr>
            <p:cNvPr id="4238" name="Google Shape;4238;p65"/>
            <p:cNvCxnSpPr>
              <a:stCxn id="4239" idx="4"/>
              <a:endCxn id="4240"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241" name="Google Shape;4241;p65"/>
            <p:cNvCxnSpPr>
              <a:stCxn id="4240" idx="0"/>
              <a:endCxn id="4242"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243" name="Google Shape;4243;p65"/>
            <p:cNvCxnSpPr>
              <a:stCxn id="4242" idx="4"/>
              <a:endCxn id="4244"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245" name="Google Shape;4245;p65"/>
            <p:cNvCxnSpPr>
              <a:stCxn id="4244" idx="0"/>
              <a:endCxn id="4246"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246" name="Google Shape;4246;p65"/>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42" name="Google Shape;4242;p65"/>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39" name="Google Shape;4239;p65"/>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44" name="Google Shape;4244;p65"/>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40" name="Google Shape;4240;p65"/>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247" name="Google Shape;4247;p65"/>
          <p:cNvGrpSpPr/>
          <p:nvPr/>
        </p:nvGrpSpPr>
        <p:grpSpPr>
          <a:xfrm>
            <a:off x="3410364" y="2674277"/>
            <a:ext cx="1675128" cy="313674"/>
            <a:chOff x="998425" y="1182125"/>
            <a:chExt cx="1065400" cy="199500"/>
          </a:xfrm>
        </p:grpSpPr>
        <p:sp>
          <p:nvSpPr>
            <p:cNvPr id="4248" name="Google Shape;4248;p6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3" name="Google Shape;4253;p65"/>
          <p:cNvGrpSpPr/>
          <p:nvPr/>
        </p:nvGrpSpPr>
        <p:grpSpPr>
          <a:xfrm>
            <a:off x="3410363" y="3630244"/>
            <a:ext cx="1675129" cy="525345"/>
            <a:chOff x="5194708" y="3484366"/>
            <a:chExt cx="3148148" cy="987304"/>
          </a:xfrm>
        </p:grpSpPr>
        <p:grpSp>
          <p:nvGrpSpPr>
            <p:cNvPr id="4254" name="Google Shape;4254;p65"/>
            <p:cNvGrpSpPr/>
            <p:nvPr/>
          </p:nvGrpSpPr>
          <p:grpSpPr>
            <a:xfrm>
              <a:off x="7531521" y="3484366"/>
              <a:ext cx="811335" cy="987304"/>
              <a:chOff x="3379425" y="1617275"/>
              <a:chExt cx="1090650" cy="1327200"/>
            </a:xfrm>
          </p:grpSpPr>
          <p:sp>
            <p:nvSpPr>
              <p:cNvPr id="4255" name="Google Shape;4255;p6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8" name="Google Shape;4258;p65"/>
            <p:cNvGrpSpPr/>
            <p:nvPr/>
          </p:nvGrpSpPr>
          <p:grpSpPr>
            <a:xfrm>
              <a:off x="6752546" y="3484366"/>
              <a:ext cx="811428" cy="987304"/>
              <a:chOff x="2332275" y="1617275"/>
              <a:chExt cx="1090775" cy="1327200"/>
            </a:xfrm>
          </p:grpSpPr>
          <p:sp>
            <p:nvSpPr>
              <p:cNvPr id="4259" name="Google Shape;4259;p6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2" name="Google Shape;4262;p65"/>
            <p:cNvGrpSpPr/>
            <p:nvPr/>
          </p:nvGrpSpPr>
          <p:grpSpPr>
            <a:xfrm>
              <a:off x="5973664" y="3484366"/>
              <a:ext cx="811335" cy="987304"/>
              <a:chOff x="1285250" y="1617275"/>
              <a:chExt cx="1090650" cy="1327200"/>
            </a:xfrm>
          </p:grpSpPr>
          <p:sp>
            <p:nvSpPr>
              <p:cNvPr id="4263" name="Google Shape;4263;p6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6" name="Google Shape;4266;p65"/>
            <p:cNvGrpSpPr/>
            <p:nvPr/>
          </p:nvGrpSpPr>
          <p:grpSpPr>
            <a:xfrm>
              <a:off x="5194708" y="3484366"/>
              <a:ext cx="811409" cy="987304"/>
              <a:chOff x="238125" y="1617275"/>
              <a:chExt cx="1090750" cy="1327200"/>
            </a:xfrm>
          </p:grpSpPr>
          <p:sp>
            <p:nvSpPr>
              <p:cNvPr id="4267" name="Google Shape;4267;p6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70" name="Google Shape;4270;p65"/>
          <p:cNvGrpSpPr/>
          <p:nvPr/>
        </p:nvGrpSpPr>
        <p:grpSpPr>
          <a:xfrm>
            <a:off x="6844048" y="2276133"/>
            <a:ext cx="1579046" cy="522230"/>
            <a:chOff x="6853641" y="2534077"/>
            <a:chExt cx="1515545" cy="501229"/>
          </a:xfrm>
        </p:grpSpPr>
        <p:grpSp>
          <p:nvGrpSpPr>
            <p:cNvPr id="4271" name="Google Shape;4271;p65"/>
            <p:cNvGrpSpPr/>
            <p:nvPr/>
          </p:nvGrpSpPr>
          <p:grpSpPr>
            <a:xfrm>
              <a:off x="6853641" y="2618923"/>
              <a:ext cx="1515545" cy="324556"/>
              <a:chOff x="6853641" y="2618923"/>
              <a:chExt cx="1515545" cy="324556"/>
            </a:xfrm>
          </p:grpSpPr>
          <p:sp>
            <p:nvSpPr>
              <p:cNvPr id="4272" name="Google Shape;4272;p65"/>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5"/>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5"/>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5"/>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5"/>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7" name="Google Shape;4277;p65"/>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5"/>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5"/>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5"/>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5"/>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2" name="Google Shape;4282;p65"/>
          <p:cNvGrpSpPr/>
          <p:nvPr/>
        </p:nvGrpSpPr>
        <p:grpSpPr>
          <a:xfrm>
            <a:off x="3438940" y="3151173"/>
            <a:ext cx="1617976" cy="346616"/>
            <a:chOff x="1808063" y="4294338"/>
            <a:chExt cx="3370782" cy="721817"/>
          </a:xfrm>
        </p:grpSpPr>
        <p:sp>
          <p:nvSpPr>
            <p:cNvPr id="4283" name="Google Shape;4283;p6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3" name="Google Shape;4293;p65"/>
          <p:cNvGrpSpPr/>
          <p:nvPr/>
        </p:nvGrpSpPr>
        <p:grpSpPr>
          <a:xfrm>
            <a:off x="5264936" y="3817923"/>
            <a:ext cx="1417067" cy="350605"/>
            <a:chOff x="4234950" y="2101012"/>
            <a:chExt cx="4219974" cy="1044090"/>
          </a:xfrm>
        </p:grpSpPr>
        <p:sp>
          <p:nvSpPr>
            <p:cNvPr id="4294" name="Google Shape;4294;p65"/>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5"/>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5"/>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5"/>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5"/>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5"/>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5"/>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5"/>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5"/>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5"/>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5"/>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5"/>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5"/>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5"/>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5"/>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5"/>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0" name="Google Shape;4310;p65"/>
          <p:cNvGrpSpPr/>
          <p:nvPr/>
        </p:nvGrpSpPr>
        <p:grpSpPr>
          <a:xfrm>
            <a:off x="6840408" y="1808681"/>
            <a:ext cx="1586327" cy="371557"/>
            <a:chOff x="1247650" y="2075423"/>
            <a:chExt cx="6648477" cy="1557238"/>
          </a:xfrm>
        </p:grpSpPr>
        <p:sp>
          <p:nvSpPr>
            <p:cNvPr id="4311" name="Google Shape;4311;p6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7" name="Google Shape;4317;p65"/>
          <p:cNvGrpSpPr/>
          <p:nvPr/>
        </p:nvGrpSpPr>
        <p:grpSpPr>
          <a:xfrm>
            <a:off x="5271678" y="961870"/>
            <a:ext cx="1415601" cy="1648533"/>
            <a:chOff x="1839112" y="2209163"/>
            <a:chExt cx="1918159" cy="2233784"/>
          </a:xfrm>
        </p:grpSpPr>
        <p:sp>
          <p:nvSpPr>
            <p:cNvPr id="4318" name="Google Shape;4318;p65"/>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5"/>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5"/>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21" name="Google Shape;4321;p65"/>
            <p:cNvCxnSpPr>
              <a:stCxn id="4318" idx="6"/>
              <a:endCxn id="4319"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322" name="Google Shape;4322;p65"/>
            <p:cNvCxnSpPr>
              <a:stCxn id="4319" idx="4"/>
              <a:endCxn id="4323"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324" name="Google Shape;4324;p65"/>
            <p:cNvCxnSpPr>
              <a:stCxn id="4323" idx="6"/>
              <a:endCxn id="4320"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325" name="Google Shape;4325;p65"/>
            <p:cNvCxnSpPr>
              <a:stCxn id="4320" idx="4"/>
              <a:endCxn id="4326"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323" name="Google Shape;4323;p65"/>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5"/>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5"/>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28" name="Google Shape;4328;p65"/>
            <p:cNvCxnSpPr>
              <a:endCxn id="4327"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329" name="Google Shape;4329;p65"/>
          <p:cNvGrpSpPr/>
          <p:nvPr/>
        </p:nvGrpSpPr>
        <p:grpSpPr>
          <a:xfrm>
            <a:off x="3428944" y="979954"/>
            <a:ext cx="1637968" cy="154942"/>
            <a:chOff x="238125" y="2506075"/>
            <a:chExt cx="7115411" cy="673075"/>
          </a:xfrm>
        </p:grpSpPr>
        <p:sp>
          <p:nvSpPr>
            <p:cNvPr id="4330" name="Google Shape;4330;p6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5" name="Google Shape;4335;p65"/>
          <p:cNvGrpSpPr/>
          <p:nvPr/>
        </p:nvGrpSpPr>
        <p:grpSpPr>
          <a:xfrm>
            <a:off x="1969680" y="1294672"/>
            <a:ext cx="1262932" cy="785408"/>
            <a:chOff x="548861" y="389676"/>
            <a:chExt cx="3843371" cy="2390163"/>
          </a:xfrm>
        </p:grpSpPr>
        <p:cxnSp>
          <p:nvCxnSpPr>
            <p:cNvPr id="4336" name="Google Shape;4336;p65"/>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337" name="Google Shape;4337;p65"/>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338" name="Google Shape;4338;p65"/>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339" name="Google Shape;4339;p65"/>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340" name="Google Shape;4340;p65"/>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341" name="Google Shape;4341;p65"/>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42" name="Google Shape;4342;p65"/>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343" name="Google Shape;4343;p65"/>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5"/>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5"/>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5"/>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5"/>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5"/>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9" name="Google Shape;4349;p65"/>
          <p:cNvGrpSpPr/>
          <p:nvPr/>
        </p:nvGrpSpPr>
        <p:grpSpPr>
          <a:xfrm>
            <a:off x="757812" y="2401550"/>
            <a:ext cx="1412054" cy="633562"/>
            <a:chOff x="1187400" y="2529299"/>
            <a:chExt cx="6769193" cy="2241903"/>
          </a:xfrm>
        </p:grpSpPr>
        <p:sp>
          <p:nvSpPr>
            <p:cNvPr id="4350" name="Google Shape;4350;p65"/>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351" name="Google Shape;4351;p65"/>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52" name="Google Shape;4352;p65"/>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53" name="Google Shape;4353;p65"/>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54" name="Google Shape;4354;p65"/>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55" name="Google Shape;4355;p65"/>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56" name="Google Shape;4356;p65"/>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357" name="Google Shape;4357;p65"/>
            <p:cNvCxnSpPr>
              <a:stCxn id="4350" idx="2"/>
              <a:endCxn id="4351"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58" name="Google Shape;4358;p65"/>
            <p:cNvCxnSpPr>
              <a:stCxn id="4352" idx="0"/>
              <a:endCxn id="4350"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59" name="Google Shape;4359;p65"/>
            <p:cNvCxnSpPr>
              <a:stCxn id="4352" idx="2"/>
              <a:endCxn id="4354"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60" name="Google Shape;4360;p65"/>
            <p:cNvCxnSpPr>
              <a:stCxn id="4353" idx="0"/>
              <a:endCxn id="4352"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61" name="Google Shape;4361;p65"/>
            <p:cNvCxnSpPr>
              <a:stCxn id="4351" idx="2"/>
              <a:endCxn id="4356"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62" name="Google Shape;4362;p65"/>
            <p:cNvCxnSpPr>
              <a:stCxn id="4355" idx="0"/>
              <a:endCxn id="4351"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363" name="Google Shape;4363;p65"/>
          <p:cNvGrpSpPr/>
          <p:nvPr/>
        </p:nvGrpSpPr>
        <p:grpSpPr>
          <a:xfrm>
            <a:off x="6844058" y="2894258"/>
            <a:ext cx="1579035" cy="540873"/>
            <a:chOff x="6895650" y="3126697"/>
            <a:chExt cx="1436662" cy="492105"/>
          </a:xfrm>
        </p:grpSpPr>
        <p:sp>
          <p:nvSpPr>
            <p:cNvPr id="4364" name="Google Shape;4364;p65"/>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5"/>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5"/>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5"/>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5"/>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9" name="Google Shape;4369;p65"/>
            <p:cNvGrpSpPr/>
            <p:nvPr/>
          </p:nvGrpSpPr>
          <p:grpSpPr>
            <a:xfrm>
              <a:off x="6995957" y="3335810"/>
              <a:ext cx="1230393" cy="71754"/>
              <a:chOff x="6995957" y="3287964"/>
              <a:chExt cx="1230393" cy="71754"/>
            </a:xfrm>
          </p:grpSpPr>
          <p:sp>
            <p:nvSpPr>
              <p:cNvPr id="4370" name="Google Shape;4370;p65"/>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5"/>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5"/>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5"/>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5"/>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75" name="Google Shape;4375;p65"/>
          <p:cNvGrpSpPr/>
          <p:nvPr/>
        </p:nvGrpSpPr>
        <p:grpSpPr>
          <a:xfrm>
            <a:off x="6842640" y="3531021"/>
            <a:ext cx="1581862" cy="650625"/>
            <a:chOff x="6777990" y="3710194"/>
            <a:chExt cx="1646915" cy="677382"/>
          </a:xfrm>
        </p:grpSpPr>
        <p:grpSp>
          <p:nvGrpSpPr>
            <p:cNvPr id="4376" name="Google Shape;4376;p65"/>
            <p:cNvGrpSpPr/>
            <p:nvPr/>
          </p:nvGrpSpPr>
          <p:grpSpPr>
            <a:xfrm>
              <a:off x="6777990" y="3874492"/>
              <a:ext cx="411129" cy="513083"/>
              <a:chOff x="6777990" y="3874492"/>
              <a:chExt cx="411129" cy="513083"/>
            </a:xfrm>
          </p:grpSpPr>
          <p:cxnSp>
            <p:nvCxnSpPr>
              <p:cNvPr id="4377" name="Google Shape;4377;p65"/>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78" name="Google Shape;4378;p65"/>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9" name="Google Shape;4379;p65"/>
            <p:cNvGrpSpPr/>
            <p:nvPr/>
          </p:nvGrpSpPr>
          <p:grpSpPr>
            <a:xfrm>
              <a:off x="7188425" y="3710194"/>
              <a:ext cx="411123" cy="520535"/>
              <a:chOff x="7188425" y="3710194"/>
              <a:chExt cx="411123" cy="520535"/>
            </a:xfrm>
          </p:grpSpPr>
          <p:cxnSp>
            <p:nvCxnSpPr>
              <p:cNvPr id="4380" name="Google Shape;4380;p65"/>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81" name="Google Shape;4381;p65"/>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2" name="Google Shape;4382;p65"/>
            <p:cNvGrpSpPr/>
            <p:nvPr/>
          </p:nvGrpSpPr>
          <p:grpSpPr>
            <a:xfrm>
              <a:off x="7603341" y="3874492"/>
              <a:ext cx="411474" cy="513083"/>
              <a:chOff x="7603341" y="3874492"/>
              <a:chExt cx="411474" cy="513083"/>
            </a:xfrm>
          </p:grpSpPr>
          <p:cxnSp>
            <p:nvCxnSpPr>
              <p:cNvPr id="4383" name="Google Shape;4383;p65"/>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84" name="Google Shape;4384;p65"/>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5" name="Google Shape;4385;p65"/>
            <p:cNvGrpSpPr/>
            <p:nvPr/>
          </p:nvGrpSpPr>
          <p:grpSpPr>
            <a:xfrm>
              <a:off x="8013776" y="3722847"/>
              <a:ext cx="411129" cy="507881"/>
              <a:chOff x="8013776" y="3722847"/>
              <a:chExt cx="411129" cy="507881"/>
            </a:xfrm>
          </p:grpSpPr>
          <p:cxnSp>
            <p:nvCxnSpPr>
              <p:cNvPr id="4386" name="Google Shape;4386;p65"/>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387" name="Google Shape;4387;p65"/>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88" name="Google Shape;4388;p65"/>
          <p:cNvGrpSpPr/>
          <p:nvPr/>
        </p:nvGrpSpPr>
        <p:grpSpPr>
          <a:xfrm>
            <a:off x="5262155" y="2703861"/>
            <a:ext cx="1421889" cy="1020603"/>
            <a:chOff x="5190863" y="2824811"/>
            <a:chExt cx="1544860" cy="1108869"/>
          </a:xfrm>
        </p:grpSpPr>
        <p:grpSp>
          <p:nvGrpSpPr>
            <p:cNvPr id="4389" name="Google Shape;4389;p65"/>
            <p:cNvGrpSpPr/>
            <p:nvPr/>
          </p:nvGrpSpPr>
          <p:grpSpPr>
            <a:xfrm>
              <a:off x="5938695" y="3176919"/>
              <a:ext cx="685761" cy="404739"/>
              <a:chOff x="5938695" y="3176919"/>
              <a:chExt cx="685761" cy="404739"/>
            </a:xfrm>
          </p:grpSpPr>
          <p:grpSp>
            <p:nvGrpSpPr>
              <p:cNvPr id="4390" name="Google Shape;4390;p65"/>
              <p:cNvGrpSpPr/>
              <p:nvPr/>
            </p:nvGrpSpPr>
            <p:grpSpPr>
              <a:xfrm>
                <a:off x="5938695" y="3176919"/>
                <a:ext cx="685761" cy="404739"/>
                <a:chOff x="5938695" y="3176919"/>
                <a:chExt cx="685761" cy="404739"/>
              </a:xfrm>
            </p:grpSpPr>
            <p:sp>
              <p:nvSpPr>
                <p:cNvPr id="4391" name="Google Shape;4391;p65"/>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5"/>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3" name="Google Shape;4393;p65"/>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4" name="Google Shape;4394;p65"/>
            <p:cNvGrpSpPr/>
            <p:nvPr/>
          </p:nvGrpSpPr>
          <p:grpSpPr>
            <a:xfrm>
              <a:off x="5305233" y="3176835"/>
              <a:ext cx="685971" cy="404655"/>
              <a:chOff x="5305233" y="3176835"/>
              <a:chExt cx="685971" cy="404655"/>
            </a:xfrm>
          </p:grpSpPr>
          <p:grpSp>
            <p:nvGrpSpPr>
              <p:cNvPr id="4395" name="Google Shape;4395;p65"/>
              <p:cNvGrpSpPr/>
              <p:nvPr/>
            </p:nvGrpSpPr>
            <p:grpSpPr>
              <a:xfrm>
                <a:off x="5305233" y="3176835"/>
                <a:ext cx="685971" cy="404655"/>
                <a:chOff x="5305233" y="3176835"/>
                <a:chExt cx="685971" cy="404655"/>
              </a:xfrm>
            </p:grpSpPr>
            <p:sp>
              <p:nvSpPr>
                <p:cNvPr id="4396" name="Google Shape;4396;p65"/>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5"/>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8" name="Google Shape;4398;p65"/>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9" name="Google Shape;4399;p65"/>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0" name="Google Shape;4400;p65"/>
            <p:cNvGrpSpPr/>
            <p:nvPr/>
          </p:nvGrpSpPr>
          <p:grpSpPr>
            <a:xfrm>
              <a:off x="5657361" y="2824811"/>
              <a:ext cx="1078361" cy="404655"/>
              <a:chOff x="5657361" y="2824811"/>
              <a:chExt cx="1078361" cy="404655"/>
            </a:xfrm>
          </p:grpSpPr>
          <p:grpSp>
            <p:nvGrpSpPr>
              <p:cNvPr id="4401" name="Google Shape;4401;p65"/>
              <p:cNvGrpSpPr/>
              <p:nvPr/>
            </p:nvGrpSpPr>
            <p:grpSpPr>
              <a:xfrm>
                <a:off x="5657361" y="2824811"/>
                <a:ext cx="1078361" cy="404655"/>
                <a:chOff x="5657361" y="2824811"/>
                <a:chExt cx="1078361" cy="404655"/>
              </a:xfrm>
            </p:grpSpPr>
            <p:grpSp>
              <p:nvGrpSpPr>
                <p:cNvPr id="4402" name="Google Shape;4402;p65"/>
                <p:cNvGrpSpPr/>
                <p:nvPr/>
              </p:nvGrpSpPr>
              <p:grpSpPr>
                <a:xfrm>
                  <a:off x="5938485" y="2824811"/>
                  <a:ext cx="797237" cy="404655"/>
                  <a:chOff x="5938485" y="2824811"/>
                  <a:chExt cx="797237" cy="404655"/>
                </a:xfrm>
              </p:grpSpPr>
              <p:sp>
                <p:nvSpPr>
                  <p:cNvPr id="4403" name="Google Shape;4403;p65"/>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5"/>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5" name="Google Shape;4405;p65"/>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6" name="Google Shape;4406;p65"/>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7" name="Google Shape;4407;p65"/>
            <p:cNvGrpSpPr/>
            <p:nvPr/>
          </p:nvGrpSpPr>
          <p:grpSpPr>
            <a:xfrm>
              <a:off x="5190863" y="3528942"/>
              <a:ext cx="1078026" cy="404739"/>
              <a:chOff x="5190863" y="3528942"/>
              <a:chExt cx="1078026" cy="404739"/>
            </a:xfrm>
          </p:grpSpPr>
          <p:sp>
            <p:nvSpPr>
              <p:cNvPr id="4408" name="Google Shape;4408;p65"/>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9" name="Google Shape;4409;p65"/>
              <p:cNvGrpSpPr/>
              <p:nvPr/>
            </p:nvGrpSpPr>
            <p:grpSpPr>
              <a:xfrm>
                <a:off x="5190863" y="3528942"/>
                <a:ext cx="1078026" cy="404739"/>
                <a:chOff x="5190863" y="3528942"/>
                <a:chExt cx="1078026" cy="404739"/>
              </a:xfrm>
            </p:grpSpPr>
            <p:sp>
              <p:nvSpPr>
                <p:cNvPr id="4410" name="Google Shape;4410;p65"/>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5"/>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12" name="Google Shape;4412;p65"/>
          <p:cNvGrpSpPr/>
          <p:nvPr/>
        </p:nvGrpSpPr>
        <p:grpSpPr>
          <a:xfrm>
            <a:off x="728162" y="1268329"/>
            <a:ext cx="1086719" cy="879487"/>
            <a:chOff x="803162" y="1474292"/>
            <a:chExt cx="1086719" cy="879487"/>
          </a:xfrm>
        </p:grpSpPr>
        <p:grpSp>
          <p:nvGrpSpPr>
            <p:cNvPr id="4413" name="Google Shape;4413;p65"/>
            <p:cNvGrpSpPr/>
            <p:nvPr/>
          </p:nvGrpSpPr>
          <p:grpSpPr>
            <a:xfrm>
              <a:off x="803162" y="1625948"/>
              <a:ext cx="445856" cy="576579"/>
              <a:chOff x="803162" y="1625948"/>
              <a:chExt cx="445856" cy="576579"/>
            </a:xfrm>
          </p:grpSpPr>
          <p:sp>
            <p:nvSpPr>
              <p:cNvPr id="4414" name="Google Shape;4414;p65"/>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5" name="Google Shape;4415;p65"/>
              <p:cNvGrpSpPr/>
              <p:nvPr/>
            </p:nvGrpSpPr>
            <p:grpSpPr>
              <a:xfrm>
                <a:off x="1056023" y="1625948"/>
                <a:ext cx="192995" cy="576579"/>
                <a:chOff x="1056023" y="1625948"/>
                <a:chExt cx="192995" cy="576579"/>
              </a:xfrm>
            </p:grpSpPr>
            <p:sp>
              <p:nvSpPr>
                <p:cNvPr id="4416" name="Google Shape;4416;p65"/>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5"/>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5"/>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5"/>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5"/>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21" name="Google Shape;4421;p65"/>
            <p:cNvGrpSpPr/>
            <p:nvPr/>
          </p:nvGrpSpPr>
          <p:grpSpPr>
            <a:xfrm>
              <a:off x="1371406" y="1474292"/>
              <a:ext cx="518475" cy="879487"/>
              <a:chOff x="1398231" y="1474292"/>
              <a:chExt cx="518475" cy="879487"/>
            </a:xfrm>
          </p:grpSpPr>
          <p:grpSp>
            <p:nvGrpSpPr>
              <p:cNvPr id="4422" name="Google Shape;4422;p65"/>
              <p:cNvGrpSpPr/>
              <p:nvPr/>
            </p:nvGrpSpPr>
            <p:grpSpPr>
              <a:xfrm>
                <a:off x="1398231" y="1474292"/>
                <a:ext cx="518475" cy="341643"/>
                <a:chOff x="1398231" y="1474292"/>
                <a:chExt cx="518475" cy="341643"/>
              </a:xfrm>
            </p:grpSpPr>
            <p:sp>
              <p:nvSpPr>
                <p:cNvPr id="4423" name="Google Shape;4423;p65"/>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4" name="Google Shape;4424;p65"/>
                <p:cNvGrpSpPr/>
                <p:nvPr/>
              </p:nvGrpSpPr>
              <p:grpSpPr>
                <a:xfrm>
                  <a:off x="1616453" y="1474292"/>
                  <a:ext cx="300253" cy="341643"/>
                  <a:chOff x="1616453" y="1475379"/>
                  <a:chExt cx="300253" cy="341643"/>
                </a:xfrm>
              </p:grpSpPr>
              <p:sp>
                <p:nvSpPr>
                  <p:cNvPr id="4425" name="Google Shape;4425;p65"/>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5"/>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5"/>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5"/>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5"/>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5"/>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5"/>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2" name="Google Shape;4432;p65"/>
                  <p:cNvGrpSpPr/>
                  <p:nvPr/>
                </p:nvGrpSpPr>
                <p:grpSpPr>
                  <a:xfrm>
                    <a:off x="1839639" y="1475379"/>
                    <a:ext cx="77067" cy="341643"/>
                    <a:chOff x="1839639" y="1475379"/>
                    <a:chExt cx="77067" cy="341643"/>
                  </a:xfrm>
                </p:grpSpPr>
                <p:sp>
                  <p:nvSpPr>
                    <p:cNvPr id="4433" name="Google Shape;4433;p65"/>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5"/>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35" name="Google Shape;4435;p65"/>
              <p:cNvGrpSpPr/>
              <p:nvPr/>
            </p:nvGrpSpPr>
            <p:grpSpPr>
              <a:xfrm>
                <a:off x="1398451" y="2012951"/>
                <a:ext cx="518255" cy="340828"/>
                <a:chOff x="1398451" y="2012951"/>
                <a:chExt cx="518255" cy="340828"/>
              </a:xfrm>
            </p:grpSpPr>
            <p:sp>
              <p:nvSpPr>
                <p:cNvPr id="4436" name="Google Shape;4436;p65"/>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7" name="Google Shape;4437;p65"/>
                <p:cNvGrpSpPr/>
                <p:nvPr/>
              </p:nvGrpSpPr>
              <p:grpSpPr>
                <a:xfrm>
                  <a:off x="1616453" y="2012951"/>
                  <a:ext cx="300253" cy="340828"/>
                  <a:chOff x="1616453" y="2013538"/>
                  <a:chExt cx="300253" cy="340828"/>
                </a:xfrm>
              </p:grpSpPr>
              <p:sp>
                <p:nvSpPr>
                  <p:cNvPr id="4438" name="Google Shape;4438;p65"/>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5"/>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5"/>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5"/>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5"/>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5"/>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5"/>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5" name="Google Shape;4445;p65"/>
                  <p:cNvGrpSpPr/>
                  <p:nvPr/>
                </p:nvGrpSpPr>
                <p:grpSpPr>
                  <a:xfrm>
                    <a:off x="1839639" y="2013538"/>
                    <a:ext cx="77067" cy="340828"/>
                    <a:chOff x="1839639" y="2013538"/>
                    <a:chExt cx="77067" cy="340828"/>
                  </a:xfrm>
                </p:grpSpPr>
                <p:sp>
                  <p:nvSpPr>
                    <p:cNvPr id="4446" name="Google Shape;4446;p65"/>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5"/>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448" name="Google Shape;4448;p65"/>
          <p:cNvGrpSpPr/>
          <p:nvPr/>
        </p:nvGrpSpPr>
        <p:grpSpPr>
          <a:xfrm>
            <a:off x="724986" y="3399516"/>
            <a:ext cx="1368681" cy="682918"/>
            <a:chOff x="724986" y="3605478"/>
            <a:chExt cx="1368681" cy="682918"/>
          </a:xfrm>
        </p:grpSpPr>
        <p:grpSp>
          <p:nvGrpSpPr>
            <p:cNvPr id="4449" name="Google Shape;4449;p65"/>
            <p:cNvGrpSpPr/>
            <p:nvPr/>
          </p:nvGrpSpPr>
          <p:grpSpPr>
            <a:xfrm>
              <a:off x="1289102" y="3823629"/>
              <a:ext cx="240442" cy="250435"/>
              <a:chOff x="-165066" y="3843615"/>
              <a:chExt cx="221259" cy="230455"/>
            </a:xfrm>
          </p:grpSpPr>
          <p:sp>
            <p:nvSpPr>
              <p:cNvPr id="4450" name="Google Shape;4450;p65"/>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5"/>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5"/>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5"/>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5"/>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5"/>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5"/>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5"/>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5"/>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5"/>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5"/>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5"/>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5"/>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5"/>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5"/>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5"/>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5"/>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5"/>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5"/>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5"/>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0" name="Google Shape;4470;p65"/>
            <p:cNvGrpSpPr/>
            <p:nvPr/>
          </p:nvGrpSpPr>
          <p:grpSpPr>
            <a:xfrm>
              <a:off x="724986" y="3605478"/>
              <a:ext cx="1368681" cy="682918"/>
              <a:chOff x="724986" y="3605478"/>
              <a:chExt cx="1368681" cy="682918"/>
            </a:xfrm>
          </p:grpSpPr>
          <p:grpSp>
            <p:nvGrpSpPr>
              <p:cNvPr id="4471" name="Google Shape;4471;p65"/>
              <p:cNvGrpSpPr/>
              <p:nvPr/>
            </p:nvGrpSpPr>
            <p:grpSpPr>
              <a:xfrm>
                <a:off x="1498221" y="4047614"/>
                <a:ext cx="529172" cy="240783"/>
                <a:chOff x="1498221" y="4047614"/>
                <a:chExt cx="529172" cy="240783"/>
              </a:xfrm>
            </p:grpSpPr>
            <p:grpSp>
              <p:nvGrpSpPr>
                <p:cNvPr id="4472" name="Google Shape;4472;p65"/>
                <p:cNvGrpSpPr/>
                <p:nvPr/>
              </p:nvGrpSpPr>
              <p:grpSpPr>
                <a:xfrm>
                  <a:off x="1826655" y="4224370"/>
                  <a:ext cx="200738" cy="25631"/>
                  <a:chOff x="1826655" y="4224370"/>
                  <a:chExt cx="200738" cy="25631"/>
                </a:xfrm>
              </p:grpSpPr>
              <p:sp>
                <p:nvSpPr>
                  <p:cNvPr id="4473" name="Google Shape;4473;p65"/>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5"/>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5" name="Google Shape;4475;p65"/>
                <p:cNvGrpSpPr/>
                <p:nvPr/>
              </p:nvGrpSpPr>
              <p:grpSpPr>
                <a:xfrm>
                  <a:off x="1498221" y="4047614"/>
                  <a:ext cx="328444" cy="240783"/>
                  <a:chOff x="1498221" y="4047614"/>
                  <a:chExt cx="328444" cy="240783"/>
                </a:xfrm>
              </p:grpSpPr>
              <p:sp>
                <p:nvSpPr>
                  <p:cNvPr id="4476" name="Google Shape;4476;p65"/>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7" name="Google Shape;4477;p65"/>
                  <p:cNvGrpSpPr/>
                  <p:nvPr/>
                </p:nvGrpSpPr>
                <p:grpSpPr>
                  <a:xfrm>
                    <a:off x="1498221" y="4047614"/>
                    <a:ext cx="150566" cy="190416"/>
                    <a:chOff x="1498221" y="4047614"/>
                    <a:chExt cx="150566" cy="190416"/>
                  </a:xfrm>
                </p:grpSpPr>
                <p:sp>
                  <p:nvSpPr>
                    <p:cNvPr id="4478" name="Google Shape;4478;p65"/>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5"/>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80" name="Google Shape;4480;p65"/>
              <p:cNvGrpSpPr/>
              <p:nvPr/>
            </p:nvGrpSpPr>
            <p:grpSpPr>
              <a:xfrm>
                <a:off x="1560718" y="3800594"/>
                <a:ext cx="532948" cy="302090"/>
                <a:chOff x="1560718" y="3800594"/>
                <a:chExt cx="532948" cy="302090"/>
              </a:xfrm>
            </p:grpSpPr>
            <p:grpSp>
              <p:nvGrpSpPr>
                <p:cNvPr id="4481" name="Google Shape;4481;p65"/>
                <p:cNvGrpSpPr/>
                <p:nvPr/>
              </p:nvGrpSpPr>
              <p:grpSpPr>
                <a:xfrm>
                  <a:off x="1912179" y="3827344"/>
                  <a:ext cx="181487" cy="25631"/>
                  <a:chOff x="1912179" y="3827344"/>
                  <a:chExt cx="181487" cy="25631"/>
                </a:xfrm>
              </p:grpSpPr>
              <p:sp>
                <p:nvSpPr>
                  <p:cNvPr id="4482" name="Google Shape;4482;p65"/>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5"/>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4" name="Google Shape;4484;p65"/>
                <p:cNvGrpSpPr/>
                <p:nvPr/>
              </p:nvGrpSpPr>
              <p:grpSpPr>
                <a:xfrm>
                  <a:off x="1912179" y="4044505"/>
                  <a:ext cx="181487" cy="25622"/>
                  <a:chOff x="1912179" y="4044506"/>
                  <a:chExt cx="181487" cy="25622"/>
                </a:xfrm>
              </p:grpSpPr>
              <p:sp>
                <p:nvSpPr>
                  <p:cNvPr id="4485" name="Google Shape;4485;p65"/>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5"/>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7" name="Google Shape;4487;p65"/>
                <p:cNvGrpSpPr/>
                <p:nvPr/>
              </p:nvGrpSpPr>
              <p:grpSpPr>
                <a:xfrm>
                  <a:off x="1560718" y="3800594"/>
                  <a:ext cx="351472" cy="302090"/>
                  <a:chOff x="1560718" y="3800594"/>
                  <a:chExt cx="351472" cy="302090"/>
                </a:xfrm>
              </p:grpSpPr>
              <p:grpSp>
                <p:nvGrpSpPr>
                  <p:cNvPr id="4488" name="Google Shape;4488;p65"/>
                  <p:cNvGrpSpPr/>
                  <p:nvPr/>
                </p:nvGrpSpPr>
                <p:grpSpPr>
                  <a:xfrm>
                    <a:off x="1560718" y="3842857"/>
                    <a:ext cx="173586" cy="217131"/>
                    <a:chOff x="1560718" y="3842857"/>
                    <a:chExt cx="173586" cy="217131"/>
                  </a:xfrm>
                </p:grpSpPr>
                <p:sp>
                  <p:nvSpPr>
                    <p:cNvPr id="4489" name="Google Shape;4489;p65"/>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5"/>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5"/>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2" name="Google Shape;4492;p65"/>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5"/>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494" name="Google Shape;4494;p65"/>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5" name="Google Shape;4495;p65"/>
              <p:cNvGrpSpPr/>
              <p:nvPr/>
            </p:nvGrpSpPr>
            <p:grpSpPr>
              <a:xfrm>
                <a:off x="785350" y="3605478"/>
                <a:ext cx="535311" cy="249245"/>
                <a:chOff x="785350" y="3605478"/>
                <a:chExt cx="535311" cy="249245"/>
              </a:xfrm>
            </p:grpSpPr>
            <p:grpSp>
              <p:nvGrpSpPr>
                <p:cNvPr id="4496" name="Google Shape;4496;p65"/>
                <p:cNvGrpSpPr/>
                <p:nvPr/>
              </p:nvGrpSpPr>
              <p:grpSpPr>
                <a:xfrm>
                  <a:off x="785350" y="3605478"/>
                  <a:ext cx="376191" cy="102736"/>
                  <a:chOff x="785350" y="3605478"/>
                  <a:chExt cx="376191" cy="102736"/>
                </a:xfrm>
              </p:grpSpPr>
              <p:sp>
                <p:nvSpPr>
                  <p:cNvPr id="4497" name="Google Shape;4497;p65"/>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5"/>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5"/>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0" name="Google Shape;4500;p65"/>
                <p:cNvGrpSpPr/>
                <p:nvPr/>
              </p:nvGrpSpPr>
              <p:grpSpPr>
                <a:xfrm>
                  <a:off x="1161530" y="3655851"/>
                  <a:ext cx="159131" cy="198872"/>
                  <a:chOff x="1161530" y="3655851"/>
                  <a:chExt cx="159131" cy="198872"/>
                </a:xfrm>
              </p:grpSpPr>
              <p:sp>
                <p:nvSpPr>
                  <p:cNvPr id="4501" name="Google Shape;4501;p65"/>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5"/>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3" name="Google Shape;4503;p65"/>
              <p:cNvGrpSpPr/>
              <p:nvPr/>
            </p:nvGrpSpPr>
            <p:grpSpPr>
              <a:xfrm>
                <a:off x="785350" y="4047614"/>
                <a:ext cx="535311" cy="240783"/>
                <a:chOff x="785350" y="4047614"/>
                <a:chExt cx="535311" cy="240783"/>
              </a:xfrm>
            </p:grpSpPr>
            <p:grpSp>
              <p:nvGrpSpPr>
                <p:cNvPr id="4504" name="Google Shape;4504;p65"/>
                <p:cNvGrpSpPr/>
                <p:nvPr/>
              </p:nvGrpSpPr>
              <p:grpSpPr>
                <a:xfrm>
                  <a:off x="1161636" y="4047614"/>
                  <a:ext cx="159025" cy="190415"/>
                  <a:chOff x="1161636" y="4047614"/>
                  <a:chExt cx="159025" cy="190415"/>
                </a:xfrm>
              </p:grpSpPr>
              <p:sp>
                <p:nvSpPr>
                  <p:cNvPr id="4505" name="Google Shape;4505;p65"/>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5"/>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7" name="Google Shape;4507;p65"/>
                <p:cNvGrpSpPr/>
                <p:nvPr/>
              </p:nvGrpSpPr>
              <p:grpSpPr>
                <a:xfrm>
                  <a:off x="785350" y="4185661"/>
                  <a:ext cx="376191" cy="102736"/>
                  <a:chOff x="785350" y="4185661"/>
                  <a:chExt cx="376191" cy="102736"/>
                </a:xfrm>
              </p:grpSpPr>
              <p:sp>
                <p:nvSpPr>
                  <p:cNvPr id="4508" name="Google Shape;4508;p65"/>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5"/>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5"/>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11" name="Google Shape;4511;p65"/>
              <p:cNvGrpSpPr/>
              <p:nvPr/>
            </p:nvGrpSpPr>
            <p:grpSpPr>
              <a:xfrm>
                <a:off x="1501054" y="3605478"/>
                <a:ext cx="526340" cy="249240"/>
                <a:chOff x="1501054" y="3605478"/>
                <a:chExt cx="526340" cy="249240"/>
              </a:xfrm>
            </p:grpSpPr>
            <p:grpSp>
              <p:nvGrpSpPr>
                <p:cNvPr id="4512" name="Google Shape;4512;p65"/>
                <p:cNvGrpSpPr/>
                <p:nvPr/>
              </p:nvGrpSpPr>
              <p:grpSpPr>
                <a:xfrm>
                  <a:off x="1834208" y="3643867"/>
                  <a:ext cx="193185" cy="25622"/>
                  <a:chOff x="1834208" y="3643867"/>
                  <a:chExt cx="193185" cy="25622"/>
                </a:xfrm>
              </p:grpSpPr>
              <p:sp>
                <p:nvSpPr>
                  <p:cNvPr id="4513" name="Google Shape;4513;p65"/>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5"/>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5" name="Google Shape;4515;p65"/>
                <p:cNvGrpSpPr/>
                <p:nvPr/>
              </p:nvGrpSpPr>
              <p:grpSpPr>
                <a:xfrm>
                  <a:off x="1501054" y="3605478"/>
                  <a:ext cx="333165" cy="249240"/>
                  <a:chOff x="1501054" y="3605478"/>
                  <a:chExt cx="333165" cy="249240"/>
                </a:xfrm>
              </p:grpSpPr>
              <p:sp>
                <p:nvSpPr>
                  <p:cNvPr id="4516" name="Google Shape;4516;p65"/>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7" name="Google Shape;4517;p65"/>
                  <p:cNvGrpSpPr/>
                  <p:nvPr/>
                </p:nvGrpSpPr>
                <p:grpSpPr>
                  <a:xfrm>
                    <a:off x="1501054" y="3655851"/>
                    <a:ext cx="155286" cy="198867"/>
                    <a:chOff x="1501054" y="3655851"/>
                    <a:chExt cx="155286" cy="198867"/>
                  </a:xfrm>
                </p:grpSpPr>
                <p:sp>
                  <p:nvSpPr>
                    <p:cNvPr id="4518" name="Google Shape;4518;p65"/>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5"/>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20" name="Google Shape;4520;p65"/>
              <p:cNvGrpSpPr/>
              <p:nvPr/>
            </p:nvGrpSpPr>
            <p:grpSpPr>
              <a:xfrm>
                <a:off x="724986" y="3800594"/>
                <a:ext cx="532950" cy="302090"/>
                <a:chOff x="724986" y="3800594"/>
                <a:chExt cx="532950" cy="302090"/>
              </a:xfrm>
            </p:grpSpPr>
            <p:grpSp>
              <p:nvGrpSpPr>
                <p:cNvPr id="4521" name="Google Shape;4521;p65"/>
                <p:cNvGrpSpPr/>
                <p:nvPr/>
              </p:nvGrpSpPr>
              <p:grpSpPr>
                <a:xfrm>
                  <a:off x="724986" y="4044367"/>
                  <a:ext cx="181314" cy="25626"/>
                  <a:chOff x="724986" y="4044367"/>
                  <a:chExt cx="181314" cy="25626"/>
                </a:xfrm>
              </p:grpSpPr>
              <p:sp>
                <p:nvSpPr>
                  <p:cNvPr id="4522" name="Google Shape;4522;p65"/>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5"/>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4" name="Google Shape;4524;p65"/>
                <p:cNvGrpSpPr/>
                <p:nvPr/>
              </p:nvGrpSpPr>
              <p:grpSpPr>
                <a:xfrm>
                  <a:off x="906290" y="3800594"/>
                  <a:ext cx="351646" cy="302090"/>
                  <a:chOff x="906290" y="3800594"/>
                  <a:chExt cx="351646" cy="302090"/>
                </a:xfrm>
              </p:grpSpPr>
              <p:grpSp>
                <p:nvGrpSpPr>
                  <p:cNvPr id="4525" name="Google Shape;4525;p65"/>
                  <p:cNvGrpSpPr/>
                  <p:nvPr/>
                </p:nvGrpSpPr>
                <p:grpSpPr>
                  <a:xfrm>
                    <a:off x="1084172" y="3842857"/>
                    <a:ext cx="173764" cy="217131"/>
                    <a:chOff x="1084172" y="3842857"/>
                    <a:chExt cx="173764" cy="217131"/>
                  </a:xfrm>
                </p:grpSpPr>
                <p:grpSp>
                  <p:nvGrpSpPr>
                    <p:cNvPr id="4526" name="Google Shape;4526;p65"/>
                    <p:cNvGrpSpPr/>
                    <p:nvPr/>
                  </p:nvGrpSpPr>
                  <p:grpSpPr>
                    <a:xfrm>
                      <a:off x="1156862" y="3936509"/>
                      <a:ext cx="101073" cy="25622"/>
                      <a:chOff x="1156862" y="3936509"/>
                      <a:chExt cx="101073" cy="25622"/>
                    </a:xfrm>
                  </p:grpSpPr>
                  <p:sp>
                    <p:nvSpPr>
                      <p:cNvPr id="4527" name="Google Shape;4527;p65"/>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5"/>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9" name="Google Shape;4529;p65"/>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0" name="Google Shape;4530;p65"/>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5"/>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2" name="Google Shape;4532;p65"/>
                <p:cNvGrpSpPr/>
                <p:nvPr/>
              </p:nvGrpSpPr>
              <p:grpSpPr>
                <a:xfrm>
                  <a:off x="724986" y="3830189"/>
                  <a:ext cx="189533" cy="25626"/>
                  <a:chOff x="724986" y="3830189"/>
                  <a:chExt cx="189533" cy="25626"/>
                </a:xfrm>
              </p:grpSpPr>
              <p:sp>
                <p:nvSpPr>
                  <p:cNvPr id="4533" name="Google Shape;4533;p65"/>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5"/>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535" name="Google Shape;4535;p65"/>
          <p:cNvGrpSpPr/>
          <p:nvPr/>
        </p:nvGrpSpPr>
        <p:grpSpPr>
          <a:xfrm>
            <a:off x="2253298" y="2249677"/>
            <a:ext cx="948701" cy="935378"/>
            <a:chOff x="2253298" y="2428317"/>
            <a:chExt cx="948701" cy="935378"/>
          </a:xfrm>
        </p:grpSpPr>
        <p:sp>
          <p:nvSpPr>
            <p:cNvPr id="4536" name="Google Shape;4536;p65"/>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5"/>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5"/>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5"/>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5"/>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5"/>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5"/>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5"/>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5"/>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5"/>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5"/>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5"/>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5"/>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5"/>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5"/>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5"/>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5"/>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5"/>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5"/>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5"/>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5"/>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5"/>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5"/>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5"/>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5"/>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5"/>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5"/>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5"/>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5"/>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5"/>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5"/>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5"/>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5"/>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2" name="Shape 4572"/>
        <p:cNvGrpSpPr/>
        <p:nvPr/>
      </p:nvGrpSpPr>
      <p:grpSpPr>
        <a:xfrm>
          <a:off x="0" y="0"/>
          <a:ext cx="0" cy="0"/>
          <a:chOff x="0" y="0"/>
          <a:chExt cx="0" cy="0"/>
        </a:xfrm>
      </p:grpSpPr>
      <p:grpSp>
        <p:nvGrpSpPr>
          <p:cNvPr id="4573" name="Google Shape;4573;p66"/>
          <p:cNvGrpSpPr/>
          <p:nvPr/>
        </p:nvGrpSpPr>
        <p:grpSpPr>
          <a:xfrm>
            <a:off x="3339744" y="952977"/>
            <a:ext cx="2363393" cy="1017867"/>
            <a:chOff x="3292400" y="1219146"/>
            <a:chExt cx="2615240" cy="1110239"/>
          </a:xfrm>
        </p:grpSpPr>
        <p:sp>
          <p:nvSpPr>
            <p:cNvPr id="4574" name="Google Shape;4574;p66"/>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4575" name="Google Shape;4575;p66"/>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76" name="Google Shape;4576;p66"/>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4577" name="Google Shape;4577;p66"/>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4578" name="Google Shape;4578;p66"/>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4579" name="Google Shape;4579;p66"/>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4580" name="Google Shape;4580;p66"/>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4581" name="Google Shape;4581;p66"/>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4582" name="Google Shape;4582;p66"/>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4583" name="Google Shape;4583;p66"/>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4584" name="Google Shape;4584;p66"/>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585" name="Google Shape;4585;p66"/>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586" name="Google Shape;4586;p66"/>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587" name="Google Shape;4587;p66"/>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588" name="Google Shape;4588;p66"/>
            <p:cNvGrpSpPr/>
            <p:nvPr/>
          </p:nvGrpSpPr>
          <p:grpSpPr>
            <a:xfrm>
              <a:off x="3748438" y="1378608"/>
              <a:ext cx="2159202" cy="903971"/>
              <a:chOff x="1683525" y="2179850"/>
              <a:chExt cx="4519050" cy="2134525"/>
            </a:xfrm>
          </p:grpSpPr>
          <p:sp>
            <p:nvSpPr>
              <p:cNvPr id="4589" name="Google Shape;4589;p6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90" name="Google Shape;4590;p6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91" name="Google Shape;4591;p6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92" name="Google Shape;4592;p6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93" name="Google Shape;4593;p6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94" name="Google Shape;4594;p6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95" name="Google Shape;4595;p6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96" name="Google Shape;4596;p6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97" name="Google Shape;4597;p6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98" name="Google Shape;4598;p6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99" name="Google Shape;4599;p6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600" name="Google Shape;4600;p6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4601" name="Google Shape;4601;p66"/>
          <p:cNvGraphicFramePr/>
          <p:nvPr/>
        </p:nvGraphicFramePr>
        <p:xfrm>
          <a:off x="5935838" y="2130450"/>
          <a:ext cx="3000000" cy="3000000"/>
        </p:xfrm>
        <a:graphic>
          <a:graphicData uri="http://schemas.openxmlformats.org/drawingml/2006/table">
            <a:tbl>
              <a:tblPr>
                <a:noFill/>
                <a:tableStyleId>{2C968C9D-72C7-4402-A95E-96426FEA8737}</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602" name="Google Shape;4602;p66"/>
          <p:cNvGrpSpPr/>
          <p:nvPr/>
        </p:nvGrpSpPr>
        <p:grpSpPr>
          <a:xfrm>
            <a:off x="5913087" y="3189047"/>
            <a:ext cx="2519825" cy="1001454"/>
            <a:chOff x="1906114" y="789980"/>
            <a:chExt cx="1487676" cy="606868"/>
          </a:xfrm>
        </p:grpSpPr>
        <p:cxnSp>
          <p:nvCxnSpPr>
            <p:cNvPr id="4603" name="Google Shape;4603;p6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604" name="Google Shape;4604;p6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605" name="Google Shape;4605;p6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606" name="Google Shape;4606;p66"/>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4607" name="Google Shape;4607;p66"/>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4608" name="Google Shape;4608;p66"/>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4609" name="Google Shape;4609;p66"/>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4610" name="Google Shape;4610;p66"/>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6"/>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6"/>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6"/>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6"/>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6"/>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6"/>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4617" name="Google Shape;4617;p66"/>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4618" name="Google Shape;4618;p66"/>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4619" name="Google Shape;4619;p66"/>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0" name="Google Shape;4620;p66"/>
          <p:cNvGrpSpPr/>
          <p:nvPr/>
        </p:nvGrpSpPr>
        <p:grpSpPr>
          <a:xfrm>
            <a:off x="712562" y="998005"/>
            <a:ext cx="2394370" cy="976502"/>
            <a:chOff x="749309" y="1112739"/>
            <a:chExt cx="2371603" cy="976502"/>
          </a:xfrm>
        </p:grpSpPr>
        <p:sp>
          <p:nvSpPr>
            <p:cNvPr id="4621" name="Google Shape;4621;p66"/>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6"/>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6"/>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6"/>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6"/>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6"/>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6"/>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6"/>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6"/>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6"/>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6"/>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6"/>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6"/>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6"/>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6"/>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6"/>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6"/>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6"/>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6"/>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6"/>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6"/>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6"/>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6"/>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6"/>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6"/>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6"/>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6"/>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6"/>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6"/>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6"/>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6"/>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6"/>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653" name="Google Shape;4653;p66"/>
          <p:cNvGraphicFramePr/>
          <p:nvPr/>
        </p:nvGraphicFramePr>
        <p:xfrm>
          <a:off x="5935863" y="996300"/>
          <a:ext cx="3000000" cy="3000000"/>
        </p:xfrm>
        <a:graphic>
          <a:graphicData uri="http://schemas.openxmlformats.org/drawingml/2006/table">
            <a:tbl>
              <a:tblPr>
                <a:noFill/>
                <a:tableStyleId>{2C968C9D-72C7-4402-A95E-96426FEA8737}</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654" name="Google Shape;4654;p66"/>
          <p:cNvGraphicFramePr/>
          <p:nvPr/>
        </p:nvGraphicFramePr>
        <p:xfrm>
          <a:off x="3342575" y="2130450"/>
          <a:ext cx="3000000" cy="3000000"/>
        </p:xfrm>
        <a:graphic>
          <a:graphicData uri="http://schemas.openxmlformats.org/drawingml/2006/table">
            <a:tbl>
              <a:tblPr>
                <a:noFill/>
                <a:tableStyleId>{2C968C9D-72C7-4402-A95E-96426FEA8737}</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655" name="Google Shape;4655;p66"/>
          <p:cNvGrpSpPr/>
          <p:nvPr/>
        </p:nvGrpSpPr>
        <p:grpSpPr>
          <a:xfrm>
            <a:off x="4086504" y="2517093"/>
            <a:ext cx="1517436" cy="74460"/>
            <a:chOff x="3980086" y="2804397"/>
            <a:chExt cx="1227600" cy="66900"/>
          </a:xfrm>
        </p:grpSpPr>
        <p:sp>
          <p:nvSpPr>
            <p:cNvPr id="4656" name="Google Shape;4656;p66"/>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6"/>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66"/>
          <p:cNvGrpSpPr/>
          <p:nvPr/>
        </p:nvGrpSpPr>
        <p:grpSpPr>
          <a:xfrm>
            <a:off x="4711569" y="2809680"/>
            <a:ext cx="892956" cy="74460"/>
            <a:chOff x="3980086" y="2804397"/>
            <a:chExt cx="1227600" cy="66900"/>
          </a:xfrm>
        </p:grpSpPr>
        <p:sp>
          <p:nvSpPr>
            <p:cNvPr id="4659" name="Google Shape;4659;p66"/>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6"/>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1" name="Google Shape;4661;p66"/>
          <p:cNvGrpSpPr/>
          <p:nvPr/>
        </p:nvGrpSpPr>
        <p:grpSpPr>
          <a:xfrm>
            <a:off x="3344661" y="3168563"/>
            <a:ext cx="2363244" cy="1005943"/>
            <a:chOff x="3358415" y="3361302"/>
            <a:chExt cx="2363244" cy="1024695"/>
          </a:xfrm>
        </p:grpSpPr>
        <p:grpSp>
          <p:nvGrpSpPr>
            <p:cNvPr id="4662" name="Google Shape;4662;p66"/>
            <p:cNvGrpSpPr/>
            <p:nvPr/>
          </p:nvGrpSpPr>
          <p:grpSpPr>
            <a:xfrm>
              <a:off x="3358415" y="3361302"/>
              <a:ext cx="441300" cy="1024695"/>
              <a:chOff x="3358415" y="3361302"/>
              <a:chExt cx="441300" cy="1024695"/>
            </a:xfrm>
          </p:grpSpPr>
          <p:sp>
            <p:nvSpPr>
              <p:cNvPr id="4663" name="Google Shape;4663;p66"/>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6"/>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6"/>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6"/>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6"/>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6"/>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9" name="Google Shape;4669;p66"/>
            <p:cNvGrpSpPr/>
            <p:nvPr/>
          </p:nvGrpSpPr>
          <p:grpSpPr>
            <a:xfrm>
              <a:off x="3838901" y="3361302"/>
              <a:ext cx="441300" cy="1024695"/>
              <a:chOff x="3838901" y="3361302"/>
              <a:chExt cx="441300" cy="1024695"/>
            </a:xfrm>
          </p:grpSpPr>
          <p:sp>
            <p:nvSpPr>
              <p:cNvPr id="4670" name="Google Shape;4670;p66"/>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6"/>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6"/>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6"/>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6"/>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6"/>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6" name="Google Shape;4676;p66"/>
            <p:cNvGrpSpPr/>
            <p:nvPr/>
          </p:nvGrpSpPr>
          <p:grpSpPr>
            <a:xfrm>
              <a:off x="4319387" y="3361302"/>
              <a:ext cx="441300" cy="1024695"/>
              <a:chOff x="4319387" y="3361302"/>
              <a:chExt cx="441300" cy="1024695"/>
            </a:xfrm>
          </p:grpSpPr>
          <p:sp>
            <p:nvSpPr>
              <p:cNvPr id="4677" name="Google Shape;4677;p66"/>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6"/>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6"/>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6"/>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6"/>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6"/>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3" name="Google Shape;4683;p66"/>
            <p:cNvGrpSpPr/>
            <p:nvPr/>
          </p:nvGrpSpPr>
          <p:grpSpPr>
            <a:xfrm>
              <a:off x="4799873" y="3361302"/>
              <a:ext cx="441300" cy="1024695"/>
              <a:chOff x="4799873" y="3361302"/>
              <a:chExt cx="441300" cy="1024695"/>
            </a:xfrm>
          </p:grpSpPr>
          <p:sp>
            <p:nvSpPr>
              <p:cNvPr id="4684" name="Google Shape;4684;p66"/>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6"/>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6"/>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6"/>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6"/>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6"/>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0" name="Google Shape;4690;p66"/>
            <p:cNvGrpSpPr/>
            <p:nvPr/>
          </p:nvGrpSpPr>
          <p:grpSpPr>
            <a:xfrm>
              <a:off x="5280360" y="3361302"/>
              <a:ext cx="441300" cy="1024695"/>
              <a:chOff x="5280360" y="3361302"/>
              <a:chExt cx="441300" cy="1024695"/>
            </a:xfrm>
          </p:grpSpPr>
          <p:sp>
            <p:nvSpPr>
              <p:cNvPr id="4691" name="Google Shape;4691;p66"/>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6"/>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6"/>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6"/>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6"/>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6"/>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697" name="Google Shape;4697;p66"/>
          <p:cNvGraphicFramePr/>
          <p:nvPr/>
        </p:nvGraphicFramePr>
        <p:xfrm>
          <a:off x="711088" y="2130450"/>
          <a:ext cx="3000000" cy="3000000"/>
        </p:xfrm>
        <a:graphic>
          <a:graphicData uri="http://schemas.openxmlformats.org/drawingml/2006/table">
            <a:tbl>
              <a:tblPr>
                <a:noFill/>
                <a:tableStyleId>{2C968C9D-72C7-4402-A95E-96426FEA8737}</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698" name="Google Shape;4698;p66"/>
          <p:cNvGrpSpPr/>
          <p:nvPr/>
        </p:nvGrpSpPr>
        <p:grpSpPr>
          <a:xfrm>
            <a:off x="712613" y="3180175"/>
            <a:ext cx="2403614" cy="1005900"/>
            <a:chOff x="726450" y="3372825"/>
            <a:chExt cx="2403614" cy="1005900"/>
          </a:xfrm>
        </p:grpSpPr>
        <p:grpSp>
          <p:nvGrpSpPr>
            <p:cNvPr id="4699" name="Google Shape;4699;p66"/>
            <p:cNvGrpSpPr/>
            <p:nvPr/>
          </p:nvGrpSpPr>
          <p:grpSpPr>
            <a:xfrm>
              <a:off x="726450" y="3696000"/>
              <a:ext cx="2403614" cy="500898"/>
              <a:chOff x="726450" y="3696000"/>
              <a:chExt cx="2403614" cy="500898"/>
            </a:xfrm>
          </p:grpSpPr>
          <p:sp>
            <p:nvSpPr>
              <p:cNvPr id="4700" name="Google Shape;4700;p66"/>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01" name="Google Shape;4701;p66"/>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702" name="Google Shape;4702;p66"/>
            <p:cNvGrpSpPr/>
            <p:nvPr/>
          </p:nvGrpSpPr>
          <p:grpSpPr>
            <a:xfrm>
              <a:off x="1348050" y="3372825"/>
              <a:ext cx="1720425" cy="1005900"/>
              <a:chOff x="1348050" y="3372825"/>
              <a:chExt cx="1720425" cy="1005900"/>
            </a:xfrm>
          </p:grpSpPr>
          <p:sp>
            <p:nvSpPr>
              <p:cNvPr id="4703" name="Google Shape;4703;p66"/>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04" name="Google Shape;4704;p66"/>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05" name="Google Shape;4705;p66"/>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06" name="Google Shape;4706;p66"/>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07" name="Google Shape;4707;p66"/>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708" name="Google Shape;4708;p66"/>
            <p:cNvGrpSpPr/>
            <p:nvPr/>
          </p:nvGrpSpPr>
          <p:grpSpPr>
            <a:xfrm>
              <a:off x="1455707" y="3731058"/>
              <a:ext cx="1491150" cy="417657"/>
              <a:chOff x="1455707" y="3731058"/>
              <a:chExt cx="1491150" cy="417657"/>
            </a:xfrm>
          </p:grpSpPr>
          <p:grpSp>
            <p:nvGrpSpPr>
              <p:cNvPr id="4709" name="Google Shape;4709;p66"/>
              <p:cNvGrpSpPr/>
              <p:nvPr/>
            </p:nvGrpSpPr>
            <p:grpSpPr>
              <a:xfrm>
                <a:off x="1472938" y="3745828"/>
                <a:ext cx="72126" cy="53788"/>
                <a:chOff x="1472938" y="3745828"/>
                <a:chExt cx="72126" cy="53788"/>
              </a:xfrm>
            </p:grpSpPr>
            <p:sp>
              <p:nvSpPr>
                <p:cNvPr id="4710" name="Google Shape;4710;p66"/>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6"/>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2" name="Google Shape;4712;p66"/>
              <p:cNvGrpSpPr/>
              <p:nvPr/>
            </p:nvGrpSpPr>
            <p:grpSpPr>
              <a:xfrm>
                <a:off x="1819181" y="4089633"/>
                <a:ext cx="72126" cy="53788"/>
                <a:chOff x="1819181" y="4089633"/>
                <a:chExt cx="72126" cy="53788"/>
              </a:xfrm>
            </p:grpSpPr>
            <p:sp>
              <p:nvSpPr>
                <p:cNvPr id="4713" name="Google Shape;4713;p66"/>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6"/>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5" name="Google Shape;4715;p66"/>
              <p:cNvGrpSpPr/>
              <p:nvPr/>
            </p:nvGrpSpPr>
            <p:grpSpPr>
              <a:xfrm>
                <a:off x="1455707" y="4084171"/>
                <a:ext cx="64321" cy="64544"/>
                <a:chOff x="1455707" y="4084171"/>
                <a:chExt cx="64321" cy="64544"/>
              </a:xfrm>
            </p:grpSpPr>
            <p:sp>
              <p:nvSpPr>
                <p:cNvPr id="4716" name="Google Shape;4716;p66"/>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6"/>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8" name="Google Shape;4718;p66"/>
              <p:cNvGrpSpPr/>
              <p:nvPr/>
            </p:nvGrpSpPr>
            <p:grpSpPr>
              <a:xfrm>
                <a:off x="1818610" y="3731058"/>
                <a:ext cx="64321" cy="64544"/>
                <a:chOff x="1818610" y="3731058"/>
                <a:chExt cx="64321" cy="64544"/>
              </a:xfrm>
            </p:grpSpPr>
            <p:sp>
              <p:nvSpPr>
                <p:cNvPr id="4719" name="Google Shape;4719;p66"/>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6"/>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1" name="Google Shape;4721;p66"/>
              <p:cNvGrpSpPr/>
              <p:nvPr/>
            </p:nvGrpSpPr>
            <p:grpSpPr>
              <a:xfrm>
                <a:off x="2172491" y="4089633"/>
                <a:ext cx="72126" cy="53788"/>
                <a:chOff x="2172491" y="4089633"/>
                <a:chExt cx="72126" cy="53788"/>
              </a:xfrm>
            </p:grpSpPr>
            <p:sp>
              <p:nvSpPr>
                <p:cNvPr id="4722" name="Google Shape;4722;p66"/>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6"/>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4" name="Google Shape;4724;p66"/>
              <p:cNvGrpSpPr/>
              <p:nvPr/>
            </p:nvGrpSpPr>
            <p:grpSpPr>
              <a:xfrm>
                <a:off x="2171920" y="3731058"/>
                <a:ext cx="64321" cy="64544"/>
                <a:chOff x="2171920" y="3731058"/>
                <a:chExt cx="64321" cy="64544"/>
              </a:xfrm>
            </p:grpSpPr>
            <p:sp>
              <p:nvSpPr>
                <p:cNvPr id="4725" name="Google Shape;4725;p66"/>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6"/>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7" name="Google Shape;4727;p66"/>
              <p:cNvGrpSpPr/>
              <p:nvPr/>
            </p:nvGrpSpPr>
            <p:grpSpPr>
              <a:xfrm>
                <a:off x="2874730" y="3745828"/>
                <a:ext cx="72126" cy="53788"/>
                <a:chOff x="2874730" y="3745828"/>
                <a:chExt cx="72126" cy="53788"/>
              </a:xfrm>
            </p:grpSpPr>
            <p:sp>
              <p:nvSpPr>
                <p:cNvPr id="4728" name="Google Shape;4728;p66"/>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6"/>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0" name="Google Shape;4730;p66"/>
              <p:cNvGrpSpPr/>
              <p:nvPr/>
            </p:nvGrpSpPr>
            <p:grpSpPr>
              <a:xfrm>
                <a:off x="2878589" y="4081481"/>
                <a:ext cx="64321" cy="64544"/>
                <a:chOff x="2878589" y="4081481"/>
                <a:chExt cx="64321" cy="64544"/>
              </a:xfrm>
            </p:grpSpPr>
            <p:sp>
              <p:nvSpPr>
                <p:cNvPr id="4731" name="Google Shape;4731;p66"/>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6"/>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3" name="Google Shape;4733;p66"/>
              <p:cNvGrpSpPr/>
              <p:nvPr/>
            </p:nvGrpSpPr>
            <p:grpSpPr>
              <a:xfrm>
                <a:off x="2525796" y="4089633"/>
                <a:ext cx="72126" cy="53788"/>
                <a:chOff x="2525796" y="4089633"/>
                <a:chExt cx="72126" cy="53788"/>
              </a:xfrm>
            </p:grpSpPr>
            <p:sp>
              <p:nvSpPr>
                <p:cNvPr id="4734" name="Google Shape;4734;p66"/>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6"/>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6" name="Google Shape;4736;p66"/>
              <p:cNvGrpSpPr/>
              <p:nvPr/>
            </p:nvGrpSpPr>
            <p:grpSpPr>
              <a:xfrm>
                <a:off x="2525225" y="3731058"/>
                <a:ext cx="64321" cy="64544"/>
                <a:chOff x="2525225" y="3731058"/>
                <a:chExt cx="64321" cy="64544"/>
              </a:xfrm>
            </p:grpSpPr>
            <p:sp>
              <p:nvSpPr>
                <p:cNvPr id="4737" name="Google Shape;4737;p66"/>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6"/>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2" name="Shape 4742"/>
        <p:cNvGrpSpPr/>
        <p:nvPr/>
      </p:nvGrpSpPr>
      <p:grpSpPr>
        <a:xfrm>
          <a:off x="0" y="0"/>
          <a:ext cx="0" cy="0"/>
          <a:chOff x="0" y="0"/>
          <a:chExt cx="0" cy="0"/>
        </a:xfrm>
      </p:grpSpPr>
      <p:grpSp>
        <p:nvGrpSpPr>
          <p:cNvPr id="4743" name="Google Shape;4743;p67"/>
          <p:cNvGrpSpPr/>
          <p:nvPr/>
        </p:nvGrpSpPr>
        <p:grpSpPr>
          <a:xfrm>
            <a:off x="716991" y="971306"/>
            <a:ext cx="845921" cy="690752"/>
            <a:chOff x="732428" y="1198513"/>
            <a:chExt cx="845921" cy="690752"/>
          </a:xfrm>
        </p:grpSpPr>
        <p:grpSp>
          <p:nvGrpSpPr>
            <p:cNvPr id="4744" name="Google Shape;4744;p67"/>
            <p:cNvGrpSpPr/>
            <p:nvPr/>
          </p:nvGrpSpPr>
          <p:grpSpPr>
            <a:xfrm>
              <a:off x="823030" y="1198513"/>
              <a:ext cx="755319" cy="690752"/>
              <a:chOff x="823030" y="1198513"/>
              <a:chExt cx="755319" cy="690752"/>
            </a:xfrm>
          </p:grpSpPr>
          <p:sp>
            <p:nvSpPr>
              <p:cNvPr id="4745" name="Google Shape;4745;p67"/>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7"/>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7" name="Google Shape;4747;p67"/>
            <p:cNvGrpSpPr/>
            <p:nvPr/>
          </p:nvGrpSpPr>
          <p:grpSpPr>
            <a:xfrm>
              <a:off x="732428" y="1239937"/>
              <a:ext cx="739912" cy="607886"/>
              <a:chOff x="732428" y="1239937"/>
              <a:chExt cx="739912" cy="607886"/>
            </a:xfrm>
          </p:grpSpPr>
          <p:sp>
            <p:nvSpPr>
              <p:cNvPr id="4748" name="Google Shape;4748;p67"/>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7"/>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0" name="Google Shape;4750;p67"/>
            <p:cNvGrpSpPr/>
            <p:nvPr/>
          </p:nvGrpSpPr>
          <p:grpSpPr>
            <a:xfrm>
              <a:off x="732428" y="1277018"/>
              <a:ext cx="702832" cy="533758"/>
              <a:chOff x="732428" y="1277018"/>
              <a:chExt cx="702832" cy="533758"/>
            </a:xfrm>
          </p:grpSpPr>
          <p:sp>
            <p:nvSpPr>
              <p:cNvPr id="4751" name="Google Shape;4751;p67"/>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7"/>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3" name="Google Shape;4753;p67"/>
            <p:cNvGrpSpPr/>
            <p:nvPr/>
          </p:nvGrpSpPr>
          <p:grpSpPr>
            <a:xfrm>
              <a:off x="931170" y="1306653"/>
              <a:ext cx="647179" cy="474455"/>
              <a:chOff x="931170" y="1306653"/>
              <a:chExt cx="647179" cy="474455"/>
            </a:xfrm>
          </p:grpSpPr>
          <p:sp>
            <p:nvSpPr>
              <p:cNvPr id="4754" name="Google Shape;4754;p67"/>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7"/>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6" name="Google Shape;4756;p67"/>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7" name="Google Shape;4757;p67"/>
          <p:cNvGrpSpPr/>
          <p:nvPr/>
        </p:nvGrpSpPr>
        <p:grpSpPr>
          <a:xfrm>
            <a:off x="3948600" y="971313"/>
            <a:ext cx="634656" cy="699982"/>
            <a:chOff x="5985650" y="2860025"/>
            <a:chExt cx="1396075" cy="1539775"/>
          </a:xfrm>
        </p:grpSpPr>
        <p:sp>
          <p:nvSpPr>
            <p:cNvPr id="4758" name="Google Shape;4758;p67"/>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7"/>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7"/>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7"/>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7"/>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7"/>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7"/>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7"/>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7"/>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7"/>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7"/>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7"/>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7"/>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7"/>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7"/>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7"/>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7"/>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7"/>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7"/>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7"/>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7"/>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7"/>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7"/>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7"/>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7"/>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7"/>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7"/>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7"/>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7"/>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7"/>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7"/>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7"/>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0" name="Google Shape;4790;p67"/>
          <p:cNvGrpSpPr/>
          <p:nvPr/>
        </p:nvGrpSpPr>
        <p:grpSpPr>
          <a:xfrm>
            <a:off x="4704250" y="971306"/>
            <a:ext cx="725845" cy="699975"/>
            <a:chOff x="4249973" y="1201875"/>
            <a:chExt cx="1958568" cy="1888762"/>
          </a:xfrm>
        </p:grpSpPr>
        <p:sp>
          <p:nvSpPr>
            <p:cNvPr id="4791" name="Google Shape;4791;p67"/>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2" name="Google Shape;4792;p67"/>
            <p:cNvGrpSpPr/>
            <p:nvPr/>
          </p:nvGrpSpPr>
          <p:grpSpPr>
            <a:xfrm>
              <a:off x="5853086" y="1789142"/>
              <a:ext cx="355454" cy="1048099"/>
              <a:chOff x="5576108" y="2016725"/>
              <a:chExt cx="565200" cy="1666560"/>
            </a:xfrm>
          </p:grpSpPr>
          <p:sp>
            <p:nvSpPr>
              <p:cNvPr id="4793" name="Google Shape;4793;p67"/>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94" name="Google Shape;4794;p6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5" name="Google Shape;4795;p67"/>
            <p:cNvGrpSpPr/>
            <p:nvPr/>
          </p:nvGrpSpPr>
          <p:grpSpPr>
            <a:xfrm>
              <a:off x="4869455" y="2691676"/>
              <a:ext cx="1013897" cy="398961"/>
              <a:chOff x="4012057" y="3451825"/>
              <a:chExt cx="1612175" cy="634379"/>
            </a:xfrm>
          </p:grpSpPr>
          <p:sp>
            <p:nvSpPr>
              <p:cNvPr id="4796" name="Google Shape;4796;p67"/>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97" name="Google Shape;4797;p6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8" name="Google Shape;4798;p67"/>
            <p:cNvGrpSpPr/>
            <p:nvPr/>
          </p:nvGrpSpPr>
          <p:grpSpPr>
            <a:xfrm>
              <a:off x="4276937" y="2155961"/>
              <a:ext cx="651965" cy="891358"/>
              <a:chOff x="3069908" y="2599997"/>
              <a:chExt cx="1036675" cy="1417328"/>
            </a:xfrm>
          </p:grpSpPr>
          <p:sp>
            <p:nvSpPr>
              <p:cNvPr id="4799" name="Google Shape;4799;p67"/>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00" name="Google Shape;4800;p6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1" name="Google Shape;4801;p67"/>
            <p:cNvGrpSpPr/>
            <p:nvPr/>
          </p:nvGrpSpPr>
          <p:grpSpPr>
            <a:xfrm>
              <a:off x="5054918" y="1201875"/>
              <a:ext cx="999548" cy="602711"/>
              <a:chOff x="4306958" y="1082925"/>
              <a:chExt cx="1589359" cy="958358"/>
            </a:xfrm>
          </p:grpSpPr>
          <p:sp>
            <p:nvSpPr>
              <p:cNvPr id="4802" name="Google Shape;4802;p67"/>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03" name="Google Shape;4803;p6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4" name="Google Shape;4804;p67"/>
            <p:cNvGrpSpPr/>
            <p:nvPr/>
          </p:nvGrpSpPr>
          <p:grpSpPr>
            <a:xfrm>
              <a:off x="4249973" y="1303451"/>
              <a:ext cx="799317" cy="841334"/>
              <a:chOff x="3027033" y="1244439"/>
              <a:chExt cx="1270977" cy="1337786"/>
            </a:xfrm>
          </p:grpSpPr>
          <p:sp>
            <p:nvSpPr>
              <p:cNvPr id="4805" name="Google Shape;4805;p67"/>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06" name="Google Shape;4806;p6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07" name="Google Shape;4807;p67"/>
          <p:cNvGrpSpPr/>
          <p:nvPr/>
        </p:nvGrpSpPr>
        <p:grpSpPr>
          <a:xfrm>
            <a:off x="4057114" y="1858087"/>
            <a:ext cx="750769" cy="683784"/>
            <a:chOff x="4204684" y="2104422"/>
            <a:chExt cx="699822" cy="637382"/>
          </a:xfrm>
        </p:grpSpPr>
        <p:grpSp>
          <p:nvGrpSpPr>
            <p:cNvPr id="4808" name="Google Shape;4808;p67"/>
            <p:cNvGrpSpPr/>
            <p:nvPr/>
          </p:nvGrpSpPr>
          <p:grpSpPr>
            <a:xfrm>
              <a:off x="4204684" y="2430067"/>
              <a:ext cx="342957" cy="311738"/>
              <a:chOff x="4204684" y="2430067"/>
              <a:chExt cx="342957" cy="311738"/>
            </a:xfrm>
          </p:grpSpPr>
          <p:sp>
            <p:nvSpPr>
              <p:cNvPr id="4809" name="Google Shape;4809;p67"/>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7"/>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1" name="Google Shape;4811;p67"/>
            <p:cNvGrpSpPr/>
            <p:nvPr/>
          </p:nvGrpSpPr>
          <p:grpSpPr>
            <a:xfrm>
              <a:off x="4561586" y="2430067"/>
              <a:ext cx="342920" cy="311738"/>
              <a:chOff x="4561586" y="2430067"/>
              <a:chExt cx="342920" cy="311738"/>
            </a:xfrm>
          </p:grpSpPr>
          <p:sp>
            <p:nvSpPr>
              <p:cNvPr id="4812" name="Google Shape;4812;p67"/>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7"/>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4" name="Google Shape;4814;p67"/>
            <p:cNvGrpSpPr/>
            <p:nvPr/>
          </p:nvGrpSpPr>
          <p:grpSpPr>
            <a:xfrm>
              <a:off x="4561586" y="2104422"/>
              <a:ext cx="342920" cy="311738"/>
              <a:chOff x="4561586" y="2104422"/>
              <a:chExt cx="342920" cy="311738"/>
            </a:xfrm>
          </p:grpSpPr>
          <p:sp>
            <p:nvSpPr>
              <p:cNvPr id="4815" name="Google Shape;4815;p67"/>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7"/>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7" name="Google Shape;4817;p67"/>
            <p:cNvGrpSpPr/>
            <p:nvPr/>
          </p:nvGrpSpPr>
          <p:grpSpPr>
            <a:xfrm>
              <a:off x="4204684" y="2104422"/>
              <a:ext cx="342957" cy="311664"/>
              <a:chOff x="4204684" y="2104422"/>
              <a:chExt cx="342957" cy="311664"/>
            </a:xfrm>
          </p:grpSpPr>
          <p:sp>
            <p:nvSpPr>
              <p:cNvPr id="4818" name="Google Shape;4818;p67"/>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7"/>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20" name="Google Shape;4820;p67"/>
          <p:cNvGrpSpPr/>
          <p:nvPr/>
        </p:nvGrpSpPr>
        <p:grpSpPr>
          <a:xfrm>
            <a:off x="5521547" y="971301"/>
            <a:ext cx="660591" cy="688867"/>
            <a:chOff x="5830645" y="1267368"/>
            <a:chExt cx="530340" cy="553040"/>
          </a:xfrm>
        </p:grpSpPr>
        <p:sp>
          <p:nvSpPr>
            <p:cNvPr id="4821" name="Google Shape;4821;p67"/>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2" name="Google Shape;4822;p67"/>
            <p:cNvGrpSpPr/>
            <p:nvPr/>
          </p:nvGrpSpPr>
          <p:grpSpPr>
            <a:xfrm>
              <a:off x="5830645" y="1267368"/>
              <a:ext cx="259743" cy="269909"/>
              <a:chOff x="5830645" y="1267368"/>
              <a:chExt cx="259743" cy="269909"/>
            </a:xfrm>
          </p:grpSpPr>
          <p:sp>
            <p:nvSpPr>
              <p:cNvPr id="4823" name="Google Shape;4823;p67"/>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7"/>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5" name="Google Shape;4825;p67"/>
            <p:cNvGrpSpPr/>
            <p:nvPr/>
          </p:nvGrpSpPr>
          <p:grpSpPr>
            <a:xfrm>
              <a:off x="6101293" y="1267368"/>
              <a:ext cx="259692" cy="269909"/>
              <a:chOff x="6101293" y="1267368"/>
              <a:chExt cx="259692" cy="269909"/>
            </a:xfrm>
          </p:grpSpPr>
          <p:sp>
            <p:nvSpPr>
              <p:cNvPr id="4826" name="Google Shape;4826;p67"/>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7"/>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8" name="Google Shape;4828;p67"/>
            <p:cNvGrpSpPr/>
            <p:nvPr/>
          </p:nvGrpSpPr>
          <p:grpSpPr>
            <a:xfrm>
              <a:off x="5830645" y="1550500"/>
              <a:ext cx="259692" cy="269909"/>
              <a:chOff x="5830645" y="1550500"/>
              <a:chExt cx="259692" cy="269909"/>
            </a:xfrm>
          </p:grpSpPr>
          <p:sp>
            <p:nvSpPr>
              <p:cNvPr id="4829" name="Google Shape;4829;p67"/>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7"/>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1" name="Google Shape;4831;p67"/>
            <p:cNvGrpSpPr/>
            <p:nvPr/>
          </p:nvGrpSpPr>
          <p:grpSpPr>
            <a:xfrm>
              <a:off x="6101293" y="1550500"/>
              <a:ext cx="259692" cy="269909"/>
              <a:chOff x="6101293" y="1550500"/>
              <a:chExt cx="259692" cy="269909"/>
            </a:xfrm>
          </p:grpSpPr>
          <p:sp>
            <p:nvSpPr>
              <p:cNvPr id="4832" name="Google Shape;4832;p67"/>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7"/>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34" name="Google Shape;4834;p67"/>
          <p:cNvGrpSpPr/>
          <p:nvPr/>
        </p:nvGrpSpPr>
        <p:grpSpPr>
          <a:xfrm>
            <a:off x="723700" y="1861760"/>
            <a:ext cx="697154" cy="679574"/>
            <a:chOff x="2679875" y="2361475"/>
            <a:chExt cx="780425" cy="760575"/>
          </a:xfrm>
        </p:grpSpPr>
        <p:sp>
          <p:nvSpPr>
            <p:cNvPr id="4835" name="Google Shape;4835;p67"/>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7"/>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7"/>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1" name="Google Shape;4841;p67"/>
          <p:cNvGrpSpPr/>
          <p:nvPr/>
        </p:nvGrpSpPr>
        <p:grpSpPr>
          <a:xfrm>
            <a:off x="3122859" y="971352"/>
            <a:ext cx="735829" cy="684547"/>
            <a:chOff x="3351965" y="1148808"/>
            <a:chExt cx="750770" cy="698375"/>
          </a:xfrm>
        </p:grpSpPr>
        <p:grpSp>
          <p:nvGrpSpPr>
            <p:cNvPr id="4842" name="Google Shape;4842;p67"/>
            <p:cNvGrpSpPr/>
            <p:nvPr/>
          </p:nvGrpSpPr>
          <p:grpSpPr>
            <a:xfrm>
              <a:off x="3586796" y="1148808"/>
              <a:ext cx="294857" cy="286830"/>
              <a:chOff x="3750225" y="1774000"/>
              <a:chExt cx="149575" cy="145525"/>
            </a:xfrm>
          </p:grpSpPr>
          <p:sp>
            <p:nvSpPr>
              <p:cNvPr id="4843" name="Google Shape;4843;p6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5" name="Google Shape;4845;p67"/>
            <p:cNvGrpSpPr/>
            <p:nvPr/>
          </p:nvGrpSpPr>
          <p:grpSpPr>
            <a:xfrm>
              <a:off x="3779245" y="1375768"/>
              <a:ext cx="323490" cy="286978"/>
              <a:chOff x="3847850" y="1889150"/>
              <a:chExt cx="164100" cy="145600"/>
            </a:xfrm>
          </p:grpSpPr>
          <p:sp>
            <p:nvSpPr>
              <p:cNvPr id="4846" name="Google Shape;4846;p6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8" name="Google Shape;4848;p67"/>
            <p:cNvGrpSpPr/>
            <p:nvPr/>
          </p:nvGrpSpPr>
          <p:grpSpPr>
            <a:xfrm>
              <a:off x="3351965" y="1330435"/>
              <a:ext cx="295449" cy="285401"/>
              <a:chOff x="3631100" y="1866150"/>
              <a:chExt cx="149875" cy="144800"/>
            </a:xfrm>
          </p:grpSpPr>
          <p:sp>
            <p:nvSpPr>
              <p:cNvPr id="4849" name="Google Shape;4849;p67"/>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7"/>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1" name="Google Shape;4851;p67"/>
            <p:cNvGrpSpPr/>
            <p:nvPr/>
          </p:nvGrpSpPr>
          <p:grpSpPr>
            <a:xfrm>
              <a:off x="3548208" y="1560352"/>
              <a:ext cx="294808" cy="286830"/>
              <a:chOff x="3730650" y="1982800"/>
              <a:chExt cx="149550" cy="145525"/>
            </a:xfrm>
          </p:grpSpPr>
          <p:sp>
            <p:nvSpPr>
              <p:cNvPr id="4852" name="Google Shape;4852;p6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54" name="Google Shape;4854;p67"/>
          <p:cNvGrpSpPr/>
          <p:nvPr/>
        </p:nvGrpSpPr>
        <p:grpSpPr>
          <a:xfrm>
            <a:off x="7624512" y="971306"/>
            <a:ext cx="804565" cy="677795"/>
            <a:chOff x="7636443" y="1204988"/>
            <a:chExt cx="804565" cy="677795"/>
          </a:xfrm>
        </p:grpSpPr>
        <p:grpSp>
          <p:nvGrpSpPr>
            <p:cNvPr id="4855" name="Google Shape;4855;p67"/>
            <p:cNvGrpSpPr/>
            <p:nvPr/>
          </p:nvGrpSpPr>
          <p:grpSpPr>
            <a:xfrm>
              <a:off x="7636443" y="1509705"/>
              <a:ext cx="804565" cy="373078"/>
              <a:chOff x="7636443" y="1509705"/>
              <a:chExt cx="804565" cy="373078"/>
            </a:xfrm>
          </p:grpSpPr>
          <p:sp>
            <p:nvSpPr>
              <p:cNvPr id="4856" name="Google Shape;4856;p67"/>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7"/>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8" name="Google Shape;4858;p67"/>
            <p:cNvGrpSpPr/>
            <p:nvPr/>
          </p:nvGrpSpPr>
          <p:grpSpPr>
            <a:xfrm>
              <a:off x="7636443" y="1408133"/>
              <a:ext cx="804565" cy="373078"/>
              <a:chOff x="7636443" y="1408133"/>
              <a:chExt cx="804565" cy="373078"/>
            </a:xfrm>
          </p:grpSpPr>
          <p:sp>
            <p:nvSpPr>
              <p:cNvPr id="4859" name="Google Shape;4859;p67"/>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7"/>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1" name="Google Shape;4861;p67"/>
            <p:cNvGrpSpPr/>
            <p:nvPr/>
          </p:nvGrpSpPr>
          <p:grpSpPr>
            <a:xfrm>
              <a:off x="7636443" y="1306560"/>
              <a:ext cx="804565" cy="373078"/>
              <a:chOff x="7636443" y="1306560"/>
              <a:chExt cx="804565" cy="373078"/>
            </a:xfrm>
          </p:grpSpPr>
          <p:sp>
            <p:nvSpPr>
              <p:cNvPr id="4862" name="Google Shape;4862;p67"/>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7"/>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4" name="Google Shape;4864;p67"/>
            <p:cNvGrpSpPr/>
            <p:nvPr/>
          </p:nvGrpSpPr>
          <p:grpSpPr>
            <a:xfrm>
              <a:off x="7636443" y="1204988"/>
              <a:ext cx="804565" cy="373078"/>
              <a:chOff x="7636443" y="1204988"/>
              <a:chExt cx="804565" cy="373078"/>
            </a:xfrm>
          </p:grpSpPr>
          <p:sp>
            <p:nvSpPr>
              <p:cNvPr id="4865" name="Google Shape;4865;p67"/>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7"/>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67" name="Google Shape;4867;p67"/>
          <p:cNvGrpSpPr/>
          <p:nvPr/>
        </p:nvGrpSpPr>
        <p:grpSpPr>
          <a:xfrm>
            <a:off x="4963358" y="1878721"/>
            <a:ext cx="661339" cy="661188"/>
            <a:chOff x="3990000" y="975400"/>
            <a:chExt cx="3934200" cy="3933300"/>
          </a:xfrm>
        </p:grpSpPr>
        <p:sp>
          <p:nvSpPr>
            <p:cNvPr id="4868" name="Google Shape;4868;p67"/>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7"/>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7"/>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7"/>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2" name="Google Shape;4872;p67"/>
          <p:cNvGrpSpPr/>
          <p:nvPr/>
        </p:nvGrpSpPr>
        <p:grpSpPr>
          <a:xfrm>
            <a:off x="6607006" y="1857359"/>
            <a:ext cx="868881" cy="684241"/>
            <a:chOff x="6598259" y="2078634"/>
            <a:chExt cx="868881" cy="684241"/>
          </a:xfrm>
        </p:grpSpPr>
        <p:sp>
          <p:nvSpPr>
            <p:cNvPr id="4873" name="Google Shape;4873;p67"/>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7"/>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7"/>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7"/>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7"/>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7"/>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9" name="Google Shape;4879;p67"/>
            <p:cNvGrpSpPr/>
            <p:nvPr/>
          </p:nvGrpSpPr>
          <p:grpSpPr>
            <a:xfrm>
              <a:off x="6808175" y="2078634"/>
              <a:ext cx="452229" cy="684241"/>
              <a:chOff x="6808175" y="2078634"/>
              <a:chExt cx="452229" cy="684241"/>
            </a:xfrm>
          </p:grpSpPr>
          <p:sp>
            <p:nvSpPr>
              <p:cNvPr id="4880" name="Google Shape;4880;p67"/>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7"/>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7"/>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7"/>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7"/>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7"/>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6" name="Google Shape;4886;p67"/>
              <p:cNvGrpSpPr/>
              <p:nvPr/>
            </p:nvGrpSpPr>
            <p:grpSpPr>
              <a:xfrm>
                <a:off x="6821586" y="2078634"/>
                <a:ext cx="426871" cy="684241"/>
                <a:chOff x="6821586" y="2078634"/>
                <a:chExt cx="426871" cy="684241"/>
              </a:xfrm>
            </p:grpSpPr>
            <p:grpSp>
              <p:nvGrpSpPr>
                <p:cNvPr id="4887" name="Google Shape;4887;p67"/>
                <p:cNvGrpSpPr/>
                <p:nvPr/>
              </p:nvGrpSpPr>
              <p:grpSpPr>
                <a:xfrm>
                  <a:off x="6821586" y="2078634"/>
                  <a:ext cx="426871" cy="684241"/>
                  <a:chOff x="6821586" y="2078634"/>
                  <a:chExt cx="426871" cy="684241"/>
                </a:xfrm>
              </p:grpSpPr>
              <p:sp>
                <p:nvSpPr>
                  <p:cNvPr id="4888" name="Google Shape;4888;p67"/>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7"/>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7"/>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7"/>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7"/>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7"/>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7"/>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7"/>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7"/>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7"/>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7"/>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7"/>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7"/>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7"/>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7"/>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7"/>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7"/>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7"/>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7"/>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7" name="Google Shape;4907;p67"/>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7"/>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7"/>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7"/>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7"/>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7"/>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13" name="Google Shape;4913;p67"/>
          <p:cNvGrpSpPr/>
          <p:nvPr/>
        </p:nvGrpSpPr>
        <p:grpSpPr>
          <a:xfrm>
            <a:off x="5780173" y="1862968"/>
            <a:ext cx="671358" cy="671358"/>
            <a:chOff x="6535625" y="760425"/>
            <a:chExt cx="1665900" cy="1665900"/>
          </a:xfrm>
        </p:grpSpPr>
        <p:sp>
          <p:nvSpPr>
            <p:cNvPr id="4914" name="Google Shape;4914;p67"/>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7"/>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7"/>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7"/>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8" name="Google Shape;4918;p67"/>
          <p:cNvGrpSpPr/>
          <p:nvPr/>
        </p:nvGrpSpPr>
        <p:grpSpPr>
          <a:xfrm>
            <a:off x="716989" y="3531368"/>
            <a:ext cx="1340789" cy="640830"/>
            <a:chOff x="238125" y="1151100"/>
            <a:chExt cx="7139450" cy="3412300"/>
          </a:xfrm>
        </p:grpSpPr>
        <p:sp>
          <p:nvSpPr>
            <p:cNvPr id="4919" name="Google Shape;4919;p67"/>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7"/>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7"/>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7"/>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7"/>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7"/>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7"/>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7"/>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7"/>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7"/>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7"/>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7"/>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1" name="Google Shape;4931;p67"/>
          <p:cNvGrpSpPr/>
          <p:nvPr/>
        </p:nvGrpSpPr>
        <p:grpSpPr>
          <a:xfrm>
            <a:off x="5584212" y="2734649"/>
            <a:ext cx="985357" cy="585764"/>
            <a:chOff x="5145061" y="2881789"/>
            <a:chExt cx="1107641" cy="658458"/>
          </a:xfrm>
        </p:grpSpPr>
        <p:grpSp>
          <p:nvGrpSpPr>
            <p:cNvPr id="4932" name="Google Shape;4932;p67"/>
            <p:cNvGrpSpPr/>
            <p:nvPr/>
          </p:nvGrpSpPr>
          <p:grpSpPr>
            <a:xfrm>
              <a:off x="5722989" y="3244587"/>
              <a:ext cx="529713" cy="295659"/>
              <a:chOff x="5722989" y="3244587"/>
              <a:chExt cx="529713" cy="295659"/>
            </a:xfrm>
          </p:grpSpPr>
          <p:sp>
            <p:nvSpPr>
              <p:cNvPr id="4933" name="Google Shape;4933;p67"/>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34" name="Google Shape;4934;p67"/>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935" name="Google Shape;4935;p67"/>
            <p:cNvGrpSpPr/>
            <p:nvPr/>
          </p:nvGrpSpPr>
          <p:grpSpPr>
            <a:xfrm>
              <a:off x="5145061" y="3244587"/>
              <a:ext cx="536807" cy="295659"/>
              <a:chOff x="5145061" y="3244587"/>
              <a:chExt cx="536807" cy="295659"/>
            </a:xfrm>
          </p:grpSpPr>
          <p:sp>
            <p:nvSpPr>
              <p:cNvPr id="4936" name="Google Shape;4936;p67"/>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37" name="Google Shape;4937;p67"/>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938" name="Google Shape;4938;p67"/>
            <p:cNvGrpSpPr/>
            <p:nvPr/>
          </p:nvGrpSpPr>
          <p:grpSpPr>
            <a:xfrm>
              <a:off x="5341327" y="2898245"/>
              <a:ext cx="532309" cy="614891"/>
              <a:chOff x="5341327" y="2898245"/>
              <a:chExt cx="532309" cy="614891"/>
            </a:xfrm>
          </p:grpSpPr>
          <p:sp>
            <p:nvSpPr>
              <p:cNvPr id="4939" name="Google Shape;4939;p67"/>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40" name="Google Shape;4940;p67"/>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941" name="Google Shape;4941;p67"/>
            <p:cNvGrpSpPr/>
            <p:nvPr/>
          </p:nvGrpSpPr>
          <p:grpSpPr>
            <a:xfrm>
              <a:off x="5532290" y="2881789"/>
              <a:ext cx="620516" cy="305456"/>
              <a:chOff x="5532290" y="2881789"/>
              <a:chExt cx="620516" cy="305456"/>
            </a:xfrm>
          </p:grpSpPr>
          <p:sp>
            <p:nvSpPr>
              <p:cNvPr id="4942" name="Google Shape;4942;p67"/>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43" name="Google Shape;4943;p67"/>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944" name="Google Shape;4944;p67"/>
          <p:cNvGrpSpPr/>
          <p:nvPr/>
        </p:nvGrpSpPr>
        <p:grpSpPr>
          <a:xfrm>
            <a:off x="8163135" y="3526707"/>
            <a:ext cx="269068" cy="645491"/>
            <a:chOff x="7026852" y="3311869"/>
            <a:chExt cx="434331" cy="1041954"/>
          </a:xfrm>
        </p:grpSpPr>
        <p:sp>
          <p:nvSpPr>
            <p:cNvPr id="4945" name="Google Shape;4945;p67"/>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7"/>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7"/>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8" name="Google Shape;4948;p67"/>
          <p:cNvGrpSpPr/>
          <p:nvPr/>
        </p:nvGrpSpPr>
        <p:grpSpPr>
          <a:xfrm>
            <a:off x="6179716" y="3565945"/>
            <a:ext cx="293882" cy="293836"/>
            <a:chOff x="4873519" y="3311869"/>
            <a:chExt cx="499374" cy="499296"/>
          </a:xfrm>
        </p:grpSpPr>
        <p:sp>
          <p:nvSpPr>
            <p:cNvPr id="4949" name="Google Shape;4949;p67"/>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7"/>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1" name="Google Shape;4951;p67"/>
          <p:cNvGrpSpPr/>
          <p:nvPr/>
        </p:nvGrpSpPr>
        <p:grpSpPr>
          <a:xfrm>
            <a:off x="6179716" y="3878316"/>
            <a:ext cx="293882" cy="293882"/>
            <a:chOff x="4873519" y="3875839"/>
            <a:chExt cx="499374" cy="499374"/>
          </a:xfrm>
        </p:grpSpPr>
        <p:sp>
          <p:nvSpPr>
            <p:cNvPr id="4952" name="Google Shape;4952;p67"/>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7"/>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4" name="Google Shape;4954;p67"/>
          <p:cNvGrpSpPr/>
          <p:nvPr/>
        </p:nvGrpSpPr>
        <p:grpSpPr>
          <a:xfrm>
            <a:off x="2410244" y="1850269"/>
            <a:ext cx="698104" cy="698208"/>
            <a:chOff x="2565073" y="2075876"/>
            <a:chExt cx="672482" cy="672518"/>
          </a:xfrm>
        </p:grpSpPr>
        <p:sp>
          <p:nvSpPr>
            <p:cNvPr id="4955" name="Google Shape;4955;p67"/>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7"/>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7"/>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7"/>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7"/>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7"/>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1" name="Google Shape;4961;p67"/>
          <p:cNvGrpSpPr/>
          <p:nvPr/>
        </p:nvGrpSpPr>
        <p:grpSpPr>
          <a:xfrm>
            <a:off x="5633655" y="3534869"/>
            <a:ext cx="438354" cy="637329"/>
            <a:chOff x="1697726" y="3244179"/>
            <a:chExt cx="788124" cy="1146069"/>
          </a:xfrm>
        </p:grpSpPr>
        <p:sp>
          <p:nvSpPr>
            <p:cNvPr id="4962" name="Google Shape;4962;p6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64" name="Google Shape;4964;p67"/>
          <p:cNvSpPr/>
          <p:nvPr/>
        </p:nvSpPr>
        <p:spPr>
          <a:xfrm>
            <a:off x="8130914"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5" name="Google Shape;4965;p67"/>
          <p:cNvGrpSpPr/>
          <p:nvPr/>
        </p:nvGrpSpPr>
        <p:grpSpPr>
          <a:xfrm>
            <a:off x="7634869" y="1863232"/>
            <a:ext cx="799565" cy="670282"/>
            <a:chOff x="7617850" y="2063282"/>
            <a:chExt cx="799565" cy="670282"/>
          </a:xfrm>
        </p:grpSpPr>
        <p:cxnSp>
          <p:nvCxnSpPr>
            <p:cNvPr id="4966" name="Google Shape;4966;p67"/>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67" name="Google Shape;4967;p67"/>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68" name="Google Shape;4968;p67"/>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69" name="Google Shape;4969;p67"/>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70" name="Google Shape;4970;p67"/>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971" name="Google Shape;4971;p67"/>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972" name="Google Shape;4972;p67"/>
            <p:cNvGrpSpPr/>
            <p:nvPr/>
          </p:nvGrpSpPr>
          <p:grpSpPr>
            <a:xfrm>
              <a:off x="7734309" y="2063282"/>
              <a:ext cx="570957" cy="620095"/>
              <a:chOff x="7734309" y="2063282"/>
              <a:chExt cx="570957" cy="620095"/>
            </a:xfrm>
          </p:grpSpPr>
          <p:grpSp>
            <p:nvGrpSpPr>
              <p:cNvPr id="4973" name="Google Shape;4973;p67"/>
              <p:cNvGrpSpPr/>
              <p:nvPr/>
            </p:nvGrpSpPr>
            <p:grpSpPr>
              <a:xfrm>
                <a:off x="8031573" y="2063282"/>
                <a:ext cx="273693" cy="620095"/>
                <a:chOff x="8031573" y="2063282"/>
                <a:chExt cx="273693" cy="620095"/>
              </a:xfrm>
            </p:grpSpPr>
            <p:sp>
              <p:nvSpPr>
                <p:cNvPr id="4974" name="Google Shape;4974;p67"/>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7"/>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7"/>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7"/>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8" name="Google Shape;4978;p67"/>
              <p:cNvGrpSpPr/>
              <p:nvPr/>
            </p:nvGrpSpPr>
            <p:grpSpPr>
              <a:xfrm flipH="1">
                <a:off x="7734309" y="2063282"/>
                <a:ext cx="273693" cy="620095"/>
                <a:chOff x="8031573" y="2063282"/>
                <a:chExt cx="273693" cy="620095"/>
              </a:xfrm>
            </p:grpSpPr>
            <p:sp>
              <p:nvSpPr>
                <p:cNvPr id="4979" name="Google Shape;4979;p67"/>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7"/>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7"/>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7"/>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983" name="Google Shape;4983;p67"/>
          <p:cNvSpPr/>
          <p:nvPr/>
        </p:nvSpPr>
        <p:spPr>
          <a:xfrm>
            <a:off x="7095123"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7"/>
          <p:cNvSpPr/>
          <p:nvPr/>
        </p:nvSpPr>
        <p:spPr>
          <a:xfrm rot="10800000">
            <a:off x="6581305"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5" name="Google Shape;4985;p67"/>
          <p:cNvGrpSpPr/>
          <p:nvPr/>
        </p:nvGrpSpPr>
        <p:grpSpPr>
          <a:xfrm>
            <a:off x="7821475" y="2716715"/>
            <a:ext cx="602567" cy="601884"/>
            <a:chOff x="1186975" y="238125"/>
            <a:chExt cx="5244275" cy="5238325"/>
          </a:xfrm>
        </p:grpSpPr>
        <p:sp>
          <p:nvSpPr>
            <p:cNvPr id="4986" name="Google Shape;4986;p6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7"/>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7"/>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7"/>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0" name="Google Shape;4990;p67"/>
          <p:cNvGrpSpPr/>
          <p:nvPr/>
        </p:nvGrpSpPr>
        <p:grpSpPr>
          <a:xfrm>
            <a:off x="3264213" y="1856199"/>
            <a:ext cx="651848" cy="687338"/>
            <a:chOff x="3400515" y="2056248"/>
            <a:chExt cx="698134" cy="735987"/>
          </a:xfrm>
        </p:grpSpPr>
        <p:grpSp>
          <p:nvGrpSpPr>
            <p:cNvPr id="4991" name="Google Shape;4991;p67"/>
            <p:cNvGrpSpPr/>
            <p:nvPr/>
          </p:nvGrpSpPr>
          <p:grpSpPr>
            <a:xfrm>
              <a:off x="3400515" y="2283913"/>
              <a:ext cx="312919" cy="219900"/>
              <a:chOff x="3400515" y="2283913"/>
              <a:chExt cx="312919" cy="219900"/>
            </a:xfrm>
          </p:grpSpPr>
          <p:sp>
            <p:nvSpPr>
              <p:cNvPr id="4992" name="Google Shape;4992;p67"/>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93" name="Google Shape;4993;p67"/>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994" name="Google Shape;4994;p67"/>
            <p:cNvGrpSpPr/>
            <p:nvPr/>
          </p:nvGrpSpPr>
          <p:grpSpPr>
            <a:xfrm>
              <a:off x="3547823" y="2461089"/>
              <a:ext cx="219900" cy="331146"/>
              <a:chOff x="3547823" y="2461089"/>
              <a:chExt cx="219900" cy="331146"/>
            </a:xfrm>
          </p:grpSpPr>
          <p:sp>
            <p:nvSpPr>
              <p:cNvPr id="4995" name="Google Shape;4995;p67"/>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96" name="Google Shape;4996;p67"/>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997" name="Google Shape;4997;p67"/>
            <p:cNvGrpSpPr/>
            <p:nvPr/>
          </p:nvGrpSpPr>
          <p:grpSpPr>
            <a:xfrm>
              <a:off x="3734138" y="2461089"/>
              <a:ext cx="219900" cy="331146"/>
              <a:chOff x="3734138" y="2461089"/>
              <a:chExt cx="219900" cy="331146"/>
            </a:xfrm>
          </p:grpSpPr>
          <p:sp>
            <p:nvSpPr>
              <p:cNvPr id="4998" name="Google Shape;4998;p67"/>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99" name="Google Shape;4999;p67"/>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000" name="Google Shape;5000;p67"/>
            <p:cNvGrpSpPr/>
            <p:nvPr/>
          </p:nvGrpSpPr>
          <p:grpSpPr>
            <a:xfrm>
              <a:off x="3787560" y="2281742"/>
              <a:ext cx="311089" cy="219900"/>
              <a:chOff x="3787560" y="2281742"/>
              <a:chExt cx="311089" cy="219900"/>
            </a:xfrm>
          </p:grpSpPr>
          <p:sp>
            <p:nvSpPr>
              <p:cNvPr id="5001" name="Google Shape;5001;p67"/>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002" name="Google Shape;5002;p67"/>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003" name="Google Shape;5003;p67"/>
            <p:cNvGrpSpPr/>
            <p:nvPr/>
          </p:nvGrpSpPr>
          <p:grpSpPr>
            <a:xfrm>
              <a:off x="3637290" y="2056248"/>
              <a:ext cx="219900" cy="330736"/>
              <a:chOff x="3637290" y="2056248"/>
              <a:chExt cx="219900" cy="330736"/>
            </a:xfrm>
          </p:grpSpPr>
          <p:sp>
            <p:nvSpPr>
              <p:cNvPr id="5004" name="Google Shape;5004;p67"/>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005" name="Google Shape;5005;p67"/>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006" name="Google Shape;5006;p67"/>
          <p:cNvGrpSpPr/>
          <p:nvPr/>
        </p:nvGrpSpPr>
        <p:grpSpPr>
          <a:xfrm>
            <a:off x="2555919" y="2726205"/>
            <a:ext cx="1268144" cy="592394"/>
            <a:chOff x="238125" y="1188750"/>
            <a:chExt cx="7140450" cy="3335550"/>
          </a:xfrm>
        </p:grpSpPr>
        <p:sp>
          <p:nvSpPr>
            <p:cNvPr id="5007" name="Google Shape;5007;p6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2" name="Google Shape;5012;p67"/>
          <p:cNvGrpSpPr/>
          <p:nvPr/>
        </p:nvGrpSpPr>
        <p:grpSpPr>
          <a:xfrm>
            <a:off x="6663819" y="2728360"/>
            <a:ext cx="1053944" cy="590147"/>
            <a:chOff x="238125" y="1335475"/>
            <a:chExt cx="5418735" cy="3034175"/>
          </a:xfrm>
        </p:grpSpPr>
        <p:sp>
          <p:nvSpPr>
            <p:cNvPr id="5013" name="Google Shape;5013;p6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6" name="Google Shape;5016;p67"/>
          <p:cNvGrpSpPr/>
          <p:nvPr/>
        </p:nvGrpSpPr>
        <p:grpSpPr>
          <a:xfrm>
            <a:off x="4094628" y="3533259"/>
            <a:ext cx="1268207" cy="638939"/>
            <a:chOff x="3967651" y="3645904"/>
            <a:chExt cx="1479304" cy="745292"/>
          </a:xfrm>
        </p:grpSpPr>
        <p:grpSp>
          <p:nvGrpSpPr>
            <p:cNvPr id="5017" name="Google Shape;5017;p67"/>
            <p:cNvGrpSpPr/>
            <p:nvPr/>
          </p:nvGrpSpPr>
          <p:grpSpPr>
            <a:xfrm>
              <a:off x="3967651" y="4009026"/>
              <a:ext cx="1479304" cy="382170"/>
              <a:chOff x="3967651" y="4009026"/>
              <a:chExt cx="1479304" cy="382170"/>
            </a:xfrm>
          </p:grpSpPr>
          <p:grpSp>
            <p:nvGrpSpPr>
              <p:cNvPr id="5018" name="Google Shape;5018;p67"/>
              <p:cNvGrpSpPr/>
              <p:nvPr/>
            </p:nvGrpSpPr>
            <p:grpSpPr>
              <a:xfrm>
                <a:off x="4892216" y="4195630"/>
                <a:ext cx="554739" cy="195566"/>
                <a:chOff x="3604375" y="4892160"/>
                <a:chExt cx="1651500" cy="582215"/>
              </a:xfrm>
            </p:grpSpPr>
            <p:sp>
              <p:nvSpPr>
                <p:cNvPr id="5019" name="Google Shape;5019;p67"/>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7"/>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1" name="Google Shape;5021;p67"/>
              <p:cNvGrpSpPr/>
              <p:nvPr/>
            </p:nvGrpSpPr>
            <p:grpSpPr>
              <a:xfrm>
                <a:off x="3967651" y="4146303"/>
                <a:ext cx="579402" cy="244893"/>
                <a:chOff x="851875" y="4745310"/>
                <a:chExt cx="1724925" cy="729065"/>
              </a:xfrm>
            </p:grpSpPr>
            <p:sp>
              <p:nvSpPr>
                <p:cNvPr id="5022" name="Google Shape;5022;p67"/>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7"/>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4" name="Google Shape;5024;p67"/>
              <p:cNvGrpSpPr/>
              <p:nvPr/>
            </p:nvGrpSpPr>
            <p:grpSpPr>
              <a:xfrm>
                <a:off x="4460753" y="4009026"/>
                <a:ext cx="493110" cy="382170"/>
                <a:chOff x="2319875" y="4336625"/>
                <a:chExt cx="1468025" cy="1137750"/>
              </a:xfrm>
            </p:grpSpPr>
            <p:sp>
              <p:nvSpPr>
                <p:cNvPr id="5025" name="Google Shape;5025;p67"/>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7"/>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27" name="Google Shape;5027;p67"/>
            <p:cNvGrpSpPr/>
            <p:nvPr/>
          </p:nvGrpSpPr>
          <p:grpSpPr>
            <a:xfrm>
              <a:off x="4479443" y="3645904"/>
              <a:ext cx="455965" cy="388789"/>
              <a:chOff x="2957425" y="238100"/>
              <a:chExt cx="1910200" cy="1628775"/>
            </a:xfrm>
          </p:grpSpPr>
          <p:sp>
            <p:nvSpPr>
              <p:cNvPr id="5028" name="Google Shape;5028;p67"/>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7"/>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7"/>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7"/>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7"/>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7"/>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7"/>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7"/>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7"/>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7"/>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8" name="Google Shape;5038;p67"/>
          <p:cNvGrpSpPr/>
          <p:nvPr/>
        </p:nvGrpSpPr>
        <p:grpSpPr>
          <a:xfrm>
            <a:off x="2480742" y="3534460"/>
            <a:ext cx="1243128" cy="637739"/>
            <a:chOff x="2496310" y="3693351"/>
            <a:chExt cx="1342906" cy="688926"/>
          </a:xfrm>
        </p:grpSpPr>
        <p:grpSp>
          <p:nvGrpSpPr>
            <p:cNvPr id="5039" name="Google Shape;5039;p67"/>
            <p:cNvGrpSpPr/>
            <p:nvPr/>
          </p:nvGrpSpPr>
          <p:grpSpPr>
            <a:xfrm>
              <a:off x="2496310" y="3693351"/>
              <a:ext cx="1342906" cy="688875"/>
              <a:chOff x="2496310" y="3693351"/>
              <a:chExt cx="1342906" cy="688875"/>
            </a:xfrm>
          </p:grpSpPr>
          <p:sp>
            <p:nvSpPr>
              <p:cNvPr id="5040" name="Google Shape;5040;p67"/>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7"/>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7"/>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7"/>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7"/>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7"/>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46" name="Google Shape;5046;p67"/>
              <p:cNvCxnSpPr>
                <a:stCxn id="5044"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047" name="Google Shape;5047;p67"/>
              <p:cNvCxnSpPr>
                <a:stCxn id="5041"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048" name="Google Shape;5048;p67"/>
              <p:cNvCxnSpPr>
                <a:stCxn id="5042"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049" name="Google Shape;5049;p67"/>
              <p:cNvCxnSpPr>
                <a:stCxn id="5045"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050" name="Google Shape;5050;p67"/>
              <p:cNvCxnSpPr>
                <a:stCxn id="5043"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051" name="Google Shape;5051;p67"/>
            <p:cNvGrpSpPr/>
            <p:nvPr/>
          </p:nvGrpSpPr>
          <p:grpSpPr>
            <a:xfrm>
              <a:off x="2675275" y="3930557"/>
              <a:ext cx="1003306" cy="451719"/>
              <a:chOff x="2675275" y="4174282"/>
              <a:chExt cx="1003306" cy="451719"/>
            </a:xfrm>
          </p:grpSpPr>
          <p:sp>
            <p:nvSpPr>
              <p:cNvPr id="5052" name="Google Shape;5052;p67"/>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7"/>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7"/>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55" name="Google Shape;5055;p67"/>
          <p:cNvGrpSpPr/>
          <p:nvPr/>
        </p:nvGrpSpPr>
        <p:grpSpPr>
          <a:xfrm>
            <a:off x="1654412" y="971306"/>
            <a:ext cx="574511" cy="874709"/>
            <a:chOff x="1715404" y="1112080"/>
            <a:chExt cx="642270" cy="977984"/>
          </a:xfrm>
        </p:grpSpPr>
        <p:grpSp>
          <p:nvGrpSpPr>
            <p:cNvPr id="5056" name="Google Shape;5056;p67"/>
            <p:cNvGrpSpPr/>
            <p:nvPr/>
          </p:nvGrpSpPr>
          <p:grpSpPr>
            <a:xfrm>
              <a:off x="1715404" y="1112080"/>
              <a:ext cx="642270" cy="977984"/>
              <a:chOff x="1715404" y="1112080"/>
              <a:chExt cx="642270" cy="977984"/>
            </a:xfrm>
          </p:grpSpPr>
          <p:sp>
            <p:nvSpPr>
              <p:cNvPr id="5057" name="Google Shape;5057;p67"/>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7"/>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9" name="Google Shape;5059;p67"/>
            <p:cNvGrpSpPr/>
            <p:nvPr/>
          </p:nvGrpSpPr>
          <p:grpSpPr>
            <a:xfrm>
              <a:off x="1768927" y="1165603"/>
              <a:ext cx="535225" cy="851367"/>
              <a:chOff x="1768927" y="1165603"/>
              <a:chExt cx="535225" cy="851367"/>
            </a:xfrm>
          </p:grpSpPr>
          <p:sp>
            <p:nvSpPr>
              <p:cNvPr id="5060" name="Google Shape;5060;p67"/>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7"/>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2" name="Google Shape;5062;p67"/>
            <p:cNvGrpSpPr/>
            <p:nvPr/>
          </p:nvGrpSpPr>
          <p:grpSpPr>
            <a:xfrm>
              <a:off x="1822449" y="1219125"/>
              <a:ext cx="428180" cy="718859"/>
              <a:chOff x="1822449" y="1219125"/>
              <a:chExt cx="428180" cy="718859"/>
            </a:xfrm>
          </p:grpSpPr>
          <p:sp>
            <p:nvSpPr>
              <p:cNvPr id="5063" name="Google Shape;5063;p67"/>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7"/>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5" name="Google Shape;5065;p67"/>
            <p:cNvGrpSpPr/>
            <p:nvPr/>
          </p:nvGrpSpPr>
          <p:grpSpPr>
            <a:xfrm>
              <a:off x="1875972" y="1272648"/>
              <a:ext cx="321135" cy="586939"/>
              <a:chOff x="1875972" y="1272648"/>
              <a:chExt cx="321135" cy="586939"/>
            </a:xfrm>
          </p:grpSpPr>
          <p:sp>
            <p:nvSpPr>
              <p:cNvPr id="5066" name="Google Shape;5066;p67"/>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7"/>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68" name="Google Shape;5068;p67"/>
          <p:cNvGrpSpPr/>
          <p:nvPr/>
        </p:nvGrpSpPr>
        <p:grpSpPr>
          <a:xfrm>
            <a:off x="7761573" y="3528028"/>
            <a:ext cx="293855" cy="644170"/>
            <a:chOff x="241025" y="3151575"/>
            <a:chExt cx="293855" cy="644170"/>
          </a:xfrm>
        </p:grpSpPr>
        <p:sp>
          <p:nvSpPr>
            <p:cNvPr id="5069" name="Google Shape;5069;p67"/>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7"/>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1" name="Google Shape;5071;p67"/>
          <p:cNvGrpSpPr/>
          <p:nvPr/>
        </p:nvGrpSpPr>
        <p:grpSpPr>
          <a:xfrm>
            <a:off x="709557" y="2728028"/>
            <a:ext cx="1779649" cy="591620"/>
            <a:chOff x="246070" y="1983375"/>
            <a:chExt cx="1855347" cy="616849"/>
          </a:xfrm>
        </p:grpSpPr>
        <p:sp>
          <p:nvSpPr>
            <p:cNvPr id="5072" name="Google Shape;5072;p67"/>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7"/>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7"/>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7"/>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7"/>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7"/>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7"/>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7"/>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7"/>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1" name="Google Shape;5081;p67"/>
          <p:cNvGrpSpPr/>
          <p:nvPr/>
        </p:nvGrpSpPr>
        <p:grpSpPr>
          <a:xfrm>
            <a:off x="2320424" y="971306"/>
            <a:ext cx="711055" cy="745993"/>
            <a:chOff x="2496269" y="1171698"/>
            <a:chExt cx="761953" cy="799392"/>
          </a:xfrm>
        </p:grpSpPr>
        <p:grpSp>
          <p:nvGrpSpPr>
            <p:cNvPr id="5082" name="Google Shape;5082;p67"/>
            <p:cNvGrpSpPr/>
            <p:nvPr/>
          </p:nvGrpSpPr>
          <p:grpSpPr>
            <a:xfrm>
              <a:off x="2496269" y="1171698"/>
              <a:ext cx="761953" cy="723022"/>
              <a:chOff x="2496269" y="1171698"/>
              <a:chExt cx="761953" cy="723022"/>
            </a:xfrm>
          </p:grpSpPr>
          <p:sp>
            <p:nvSpPr>
              <p:cNvPr id="5083" name="Google Shape;5083;p67"/>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7"/>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5" name="Google Shape;5085;p67"/>
              <p:cNvGrpSpPr/>
              <p:nvPr/>
            </p:nvGrpSpPr>
            <p:grpSpPr>
              <a:xfrm>
                <a:off x="2496269" y="1171698"/>
                <a:ext cx="761953" cy="723022"/>
                <a:chOff x="2496269" y="1120652"/>
                <a:chExt cx="761953" cy="723022"/>
              </a:xfrm>
            </p:grpSpPr>
            <p:grpSp>
              <p:nvGrpSpPr>
                <p:cNvPr id="5086" name="Google Shape;5086;p67"/>
                <p:cNvGrpSpPr/>
                <p:nvPr/>
              </p:nvGrpSpPr>
              <p:grpSpPr>
                <a:xfrm>
                  <a:off x="2496269" y="1120652"/>
                  <a:ext cx="761953" cy="723022"/>
                  <a:chOff x="2496269" y="1120652"/>
                  <a:chExt cx="761953" cy="723022"/>
                </a:xfrm>
              </p:grpSpPr>
              <p:grpSp>
                <p:nvGrpSpPr>
                  <p:cNvPr id="5087" name="Google Shape;5087;p67"/>
                  <p:cNvGrpSpPr/>
                  <p:nvPr/>
                </p:nvGrpSpPr>
                <p:grpSpPr>
                  <a:xfrm>
                    <a:off x="2496269" y="1304589"/>
                    <a:ext cx="407089" cy="305057"/>
                    <a:chOff x="2496269" y="1304589"/>
                    <a:chExt cx="407089" cy="305057"/>
                  </a:xfrm>
                </p:grpSpPr>
                <p:sp>
                  <p:nvSpPr>
                    <p:cNvPr id="5088" name="Google Shape;5088;p67"/>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7"/>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0" name="Google Shape;5090;p67"/>
                  <p:cNvGrpSpPr/>
                  <p:nvPr/>
                </p:nvGrpSpPr>
                <p:grpSpPr>
                  <a:xfrm>
                    <a:off x="2586468" y="1493376"/>
                    <a:ext cx="358850" cy="349656"/>
                    <a:chOff x="2586468" y="1493376"/>
                    <a:chExt cx="358850" cy="349656"/>
                  </a:xfrm>
                </p:grpSpPr>
                <p:sp>
                  <p:nvSpPr>
                    <p:cNvPr id="5091" name="Google Shape;5091;p67"/>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7"/>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67"/>
                  <p:cNvGrpSpPr/>
                  <p:nvPr/>
                </p:nvGrpSpPr>
                <p:grpSpPr>
                  <a:xfrm>
                    <a:off x="2807939" y="1494024"/>
                    <a:ext cx="358857" cy="349650"/>
                    <a:chOff x="2807939" y="1494024"/>
                    <a:chExt cx="358857" cy="349650"/>
                  </a:xfrm>
                </p:grpSpPr>
                <p:sp>
                  <p:nvSpPr>
                    <p:cNvPr id="5094" name="Google Shape;5094;p67"/>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7"/>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6" name="Google Shape;5096;p67"/>
                  <p:cNvGrpSpPr/>
                  <p:nvPr/>
                </p:nvGrpSpPr>
                <p:grpSpPr>
                  <a:xfrm>
                    <a:off x="2851133" y="1305635"/>
                    <a:ext cx="407089" cy="305057"/>
                    <a:chOff x="2851133" y="1305635"/>
                    <a:chExt cx="407089" cy="305057"/>
                  </a:xfrm>
                </p:grpSpPr>
                <p:sp>
                  <p:nvSpPr>
                    <p:cNvPr id="5097" name="Google Shape;5097;p67"/>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7"/>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9" name="Google Shape;5099;p67"/>
                  <p:cNvGrpSpPr/>
                  <p:nvPr/>
                </p:nvGrpSpPr>
                <p:grpSpPr>
                  <a:xfrm>
                    <a:off x="2727495" y="1120652"/>
                    <a:ext cx="300271" cy="396358"/>
                    <a:chOff x="2727495" y="1120652"/>
                    <a:chExt cx="300271" cy="396358"/>
                  </a:xfrm>
                </p:grpSpPr>
                <p:sp>
                  <p:nvSpPr>
                    <p:cNvPr id="5100" name="Google Shape;5100;p67"/>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7"/>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02" name="Google Shape;5102;p67"/>
                <p:cNvGrpSpPr/>
                <p:nvPr/>
              </p:nvGrpSpPr>
              <p:grpSpPr>
                <a:xfrm>
                  <a:off x="2722305" y="1350460"/>
                  <a:ext cx="308357" cy="308344"/>
                  <a:chOff x="2722305" y="1350460"/>
                  <a:chExt cx="308357" cy="308344"/>
                </a:xfrm>
              </p:grpSpPr>
              <p:sp>
                <p:nvSpPr>
                  <p:cNvPr id="5103" name="Google Shape;5103;p67"/>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4" name="Google Shape;5104;p67"/>
                  <p:cNvGrpSpPr/>
                  <p:nvPr/>
                </p:nvGrpSpPr>
                <p:grpSpPr>
                  <a:xfrm>
                    <a:off x="2725064" y="1364529"/>
                    <a:ext cx="297954" cy="280182"/>
                    <a:chOff x="2725064" y="1364529"/>
                    <a:chExt cx="297954" cy="280182"/>
                  </a:xfrm>
                </p:grpSpPr>
                <p:sp>
                  <p:nvSpPr>
                    <p:cNvPr id="5105" name="Google Shape;5105;p67"/>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7"/>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7"/>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7"/>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7"/>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110" name="Google Shape;5110;p67"/>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7"/>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7"/>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7"/>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7"/>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5" name="Google Shape;5115;p67"/>
          <p:cNvGrpSpPr/>
          <p:nvPr/>
        </p:nvGrpSpPr>
        <p:grpSpPr>
          <a:xfrm>
            <a:off x="3909124" y="2727412"/>
            <a:ext cx="1569144" cy="591015"/>
            <a:chOff x="3820100" y="3023049"/>
            <a:chExt cx="1303926" cy="491162"/>
          </a:xfrm>
        </p:grpSpPr>
        <p:grpSp>
          <p:nvGrpSpPr>
            <p:cNvPr id="5116" name="Google Shape;5116;p67"/>
            <p:cNvGrpSpPr/>
            <p:nvPr/>
          </p:nvGrpSpPr>
          <p:grpSpPr>
            <a:xfrm>
              <a:off x="3820100" y="3023072"/>
              <a:ext cx="1303926" cy="491139"/>
              <a:chOff x="3820100" y="3023072"/>
              <a:chExt cx="1303926" cy="491139"/>
            </a:xfrm>
          </p:grpSpPr>
          <p:sp>
            <p:nvSpPr>
              <p:cNvPr id="5117" name="Google Shape;5117;p67"/>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7"/>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9" name="Google Shape;5119;p67"/>
            <p:cNvGrpSpPr/>
            <p:nvPr/>
          </p:nvGrpSpPr>
          <p:grpSpPr>
            <a:xfrm>
              <a:off x="4132439" y="3023645"/>
              <a:ext cx="393633" cy="177096"/>
              <a:chOff x="4132439" y="3023645"/>
              <a:chExt cx="393633" cy="177096"/>
            </a:xfrm>
          </p:grpSpPr>
          <p:sp>
            <p:nvSpPr>
              <p:cNvPr id="5120" name="Google Shape;5120;p67"/>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7"/>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2" name="Google Shape;5122;p67"/>
            <p:cNvGrpSpPr/>
            <p:nvPr/>
          </p:nvGrpSpPr>
          <p:grpSpPr>
            <a:xfrm>
              <a:off x="3921811" y="3023049"/>
              <a:ext cx="1002397" cy="388943"/>
              <a:chOff x="3921811" y="3023049"/>
              <a:chExt cx="1002397" cy="388943"/>
            </a:xfrm>
          </p:grpSpPr>
          <p:sp>
            <p:nvSpPr>
              <p:cNvPr id="5123" name="Google Shape;5123;p67"/>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7"/>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5" name="Google Shape;5125;p67"/>
            <p:cNvGrpSpPr/>
            <p:nvPr/>
          </p:nvGrpSpPr>
          <p:grpSpPr>
            <a:xfrm>
              <a:off x="4023645" y="3023049"/>
              <a:ext cx="683032" cy="286722"/>
              <a:chOff x="4023645" y="3023049"/>
              <a:chExt cx="683032" cy="286722"/>
            </a:xfrm>
          </p:grpSpPr>
          <p:sp>
            <p:nvSpPr>
              <p:cNvPr id="5126" name="Google Shape;5126;p67"/>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7"/>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28" name="Google Shape;5128;p67"/>
          <p:cNvGrpSpPr/>
          <p:nvPr/>
        </p:nvGrpSpPr>
        <p:grpSpPr>
          <a:xfrm>
            <a:off x="1541246" y="1854257"/>
            <a:ext cx="713522" cy="688025"/>
            <a:chOff x="1706078" y="2092648"/>
            <a:chExt cx="660913" cy="637296"/>
          </a:xfrm>
        </p:grpSpPr>
        <p:sp>
          <p:nvSpPr>
            <p:cNvPr id="5129" name="Google Shape;5129;p67"/>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0" name="Google Shape;5130;p67"/>
            <p:cNvGrpSpPr/>
            <p:nvPr/>
          </p:nvGrpSpPr>
          <p:grpSpPr>
            <a:xfrm>
              <a:off x="1706078" y="2092648"/>
              <a:ext cx="660913" cy="575241"/>
              <a:chOff x="1706078" y="2092648"/>
              <a:chExt cx="660913" cy="575241"/>
            </a:xfrm>
          </p:grpSpPr>
          <p:sp>
            <p:nvSpPr>
              <p:cNvPr id="5131" name="Google Shape;5131;p67"/>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7"/>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7"/>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34" name="Google Shape;5134;p67"/>
          <p:cNvGrpSpPr/>
          <p:nvPr/>
        </p:nvGrpSpPr>
        <p:grpSpPr>
          <a:xfrm>
            <a:off x="6303104" y="971806"/>
            <a:ext cx="1317459" cy="684168"/>
            <a:chOff x="238125" y="999450"/>
            <a:chExt cx="7140700" cy="3708225"/>
          </a:xfrm>
        </p:grpSpPr>
        <p:sp>
          <p:nvSpPr>
            <p:cNvPr id="5135" name="Google Shape;5135;p67"/>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7"/>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7" name="Shape 5147"/>
        <p:cNvGrpSpPr/>
        <p:nvPr/>
      </p:nvGrpSpPr>
      <p:grpSpPr>
        <a:xfrm>
          <a:off x="0" y="0"/>
          <a:ext cx="0" cy="0"/>
          <a:chOff x="0" y="0"/>
          <a:chExt cx="0" cy="0"/>
        </a:xfrm>
      </p:grpSpPr>
      <p:grpSp>
        <p:nvGrpSpPr>
          <p:cNvPr id="5148" name="Google Shape;5148;p68"/>
          <p:cNvGrpSpPr/>
          <p:nvPr/>
        </p:nvGrpSpPr>
        <p:grpSpPr>
          <a:xfrm>
            <a:off x="717025" y="967615"/>
            <a:ext cx="1636117" cy="1526144"/>
            <a:chOff x="729238" y="1179665"/>
            <a:chExt cx="1636117" cy="1526144"/>
          </a:xfrm>
        </p:grpSpPr>
        <p:grpSp>
          <p:nvGrpSpPr>
            <p:cNvPr id="5149" name="Google Shape;5149;p68"/>
            <p:cNvGrpSpPr/>
            <p:nvPr/>
          </p:nvGrpSpPr>
          <p:grpSpPr>
            <a:xfrm>
              <a:off x="729238" y="1179665"/>
              <a:ext cx="80700" cy="1526144"/>
              <a:chOff x="729238" y="1179665"/>
              <a:chExt cx="80700" cy="1526144"/>
            </a:xfrm>
          </p:grpSpPr>
          <p:sp>
            <p:nvSpPr>
              <p:cNvPr id="5150" name="Google Shape;5150;p68"/>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8"/>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8"/>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8"/>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8"/>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8"/>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8"/>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8"/>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8"/>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8"/>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0" name="Google Shape;5160;p68"/>
            <p:cNvGrpSpPr/>
            <p:nvPr/>
          </p:nvGrpSpPr>
          <p:grpSpPr>
            <a:xfrm>
              <a:off x="903098" y="1179665"/>
              <a:ext cx="80700" cy="1526144"/>
              <a:chOff x="903098" y="1179665"/>
              <a:chExt cx="80700" cy="1526144"/>
            </a:xfrm>
          </p:grpSpPr>
          <p:sp>
            <p:nvSpPr>
              <p:cNvPr id="5161" name="Google Shape;5161;p68"/>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8"/>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8"/>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8"/>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8"/>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8"/>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8"/>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8"/>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8"/>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8"/>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1" name="Google Shape;5171;p68"/>
            <p:cNvGrpSpPr/>
            <p:nvPr/>
          </p:nvGrpSpPr>
          <p:grpSpPr>
            <a:xfrm>
              <a:off x="1076958" y="1179665"/>
              <a:ext cx="80700" cy="1526144"/>
              <a:chOff x="1076958" y="1179665"/>
              <a:chExt cx="80700" cy="1526144"/>
            </a:xfrm>
          </p:grpSpPr>
          <p:sp>
            <p:nvSpPr>
              <p:cNvPr id="5172" name="Google Shape;5172;p68"/>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8"/>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8"/>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8"/>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8"/>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8"/>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8"/>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8"/>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8"/>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8"/>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2" name="Google Shape;5182;p68"/>
            <p:cNvGrpSpPr/>
            <p:nvPr/>
          </p:nvGrpSpPr>
          <p:grpSpPr>
            <a:xfrm>
              <a:off x="1247707" y="1179665"/>
              <a:ext cx="80700" cy="1526144"/>
              <a:chOff x="1247707" y="1179665"/>
              <a:chExt cx="80700" cy="1526144"/>
            </a:xfrm>
          </p:grpSpPr>
          <p:sp>
            <p:nvSpPr>
              <p:cNvPr id="5183" name="Google Shape;5183;p68"/>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8"/>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8"/>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8"/>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8"/>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8"/>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8"/>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8"/>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8"/>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8"/>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3" name="Google Shape;5193;p68"/>
            <p:cNvGrpSpPr/>
            <p:nvPr/>
          </p:nvGrpSpPr>
          <p:grpSpPr>
            <a:xfrm>
              <a:off x="1421567" y="1179665"/>
              <a:ext cx="80700" cy="1526144"/>
              <a:chOff x="1421567" y="1179665"/>
              <a:chExt cx="80700" cy="1526144"/>
            </a:xfrm>
          </p:grpSpPr>
          <p:sp>
            <p:nvSpPr>
              <p:cNvPr id="5194" name="Google Shape;5194;p68"/>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8"/>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8"/>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8"/>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8"/>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8"/>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8"/>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8"/>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8"/>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8"/>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4" name="Google Shape;5204;p68"/>
            <p:cNvGrpSpPr/>
            <p:nvPr/>
          </p:nvGrpSpPr>
          <p:grpSpPr>
            <a:xfrm>
              <a:off x="1592327" y="1179665"/>
              <a:ext cx="80700" cy="1526144"/>
              <a:chOff x="1592327" y="1179665"/>
              <a:chExt cx="80700" cy="1526144"/>
            </a:xfrm>
          </p:grpSpPr>
          <p:sp>
            <p:nvSpPr>
              <p:cNvPr id="5205" name="Google Shape;5205;p68"/>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8"/>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8"/>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8"/>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8"/>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8"/>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8"/>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8"/>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8"/>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8"/>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5" name="Google Shape;5215;p68"/>
            <p:cNvGrpSpPr/>
            <p:nvPr/>
          </p:nvGrpSpPr>
          <p:grpSpPr>
            <a:xfrm>
              <a:off x="1766187" y="1179665"/>
              <a:ext cx="80700" cy="1526144"/>
              <a:chOff x="1766187" y="1179665"/>
              <a:chExt cx="80700" cy="1526144"/>
            </a:xfrm>
          </p:grpSpPr>
          <p:sp>
            <p:nvSpPr>
              <p:cNvPr id="5216" name="Google Shape;5216;p68"/>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8"/>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8"/>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8"/>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8"/>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8"/>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8"/>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8"/>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8"/>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8"/>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6" name="Google Shape;5226;p68"/>
            <p:cNvGrpSpPr/>
            <p:nvPr/>
          </p:nvGrpSpPr>
          <p:grpSpPr>
            <a:xfrm>
              <a:off x="1936935" y="1179665"/>
              <a:ext cx="80700" cy="1526144"/>
              <a:chOff x="1936935" y="1179665"/>
              <a:chExt cx="80700" cy="1526144"/>
            </a:xfrm>
          </p:grpSpPr>
          <p:sp>
            <p:nvSpPr>
              <p:cNvPr id="5227" name="Google Shape;5227;p68"/>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8"/>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8"/>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8"/>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8"/>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8"/>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8"/>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8"/>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8"/>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8"/>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7" name="Google Shape;5237;p68"/>
            <p:cNvGrpSpPr/>
            <p:nvPr/>
          </p:nvGrpSpPr>
          <p:grpSpPr>
            <a:xfrm>
              <a:off x="2110795" y="1179665"/>
              <a:ext cx="80700" cy="1526144"/>
              <a:chOff x="2110795" y="1179665"/>
              <a:chExt cx="80700" cy="1526144"/>
            </a:xfrm>
          </p:grpSpPr>
          <p:sp>
            <p:nvSpPr>
              <p:cNvPr id="5238" name="Google Shape;5238;p68"/>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8"/>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8"/>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8"/>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8"/>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8"/>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8"/>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8"/>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8"/>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8"/>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8" name="Google Shape;5248;p68"/>
            <p:cNvGrpSpPr/>
            <p:nvPr/>
          </p:nvGrpSpPr>
          <p:grpSpPr>
            <a:xfrm>
              <a:off x="2284655" y="1179665"/>
              <a:ext cx="80700" cy="1526144"/>
              <a:chOff x="2284655" y="1179665"/>
              <a:chExt cx="80700" cy="1526144"/>
            </a:xfrm>
          </p:grpSpPr>
          <p:sp>
            <p:nvSpPr>
              <p:cNvPr id="5249" name="Google Shape;5249;p68"/>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8"/>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8"/>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8"/>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8"/>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8"/>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8"/>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8"/>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8"/>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8"/>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59" name="Google Shape;5259;p68"/>
          <p:cNvGrpSpPr/>
          <p:nvPr/>
        </p:nvGrpSpPr>
        <p:grpSpPr>
          <a:xfrm>
            <a:off x="2611692" y="986753"/>
            <a:ext cx="1364248" cy="1102133"/>
            <a:chOff x="2623904" y="1198803"/>
            <a:chExt cx="1364248" cy="1102133"/>
          </a:xfrm>
        </p:grpSpPr>
        <p:grpSp>
          <p:nvGrpSpPr>
            <p:cNvPr id="5260" name="Google Shape;5260;p68"/>
            <p:cNvGrpSpPr/>
            <p:nvPr/>
          </p:nvGrpSpPr>
          <p:grpSpPr>
            <a:xfrm>
              <a:off x="2623907" y="1198803"/>
              <a:ext cx="1364245" cy="273000"/>
              <a:chOff x="2623907" y="1198803"/>
              <a:chExt cx="1364245" cy="273000"/>
            </a:xfrm>
          </p:grpSpPr>
          <p:sp>
            <p:nvSpPr>
              <p:cNvPr id="5261" name="Google Shape;5261;p68"/>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8"/>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8"/>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8"/>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8"/>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6" name="Google Shape;5266;p68"/>
            <p:cNvGrpSpPr/>
            <p:nvPr/>
          </p:nvGrpSpPr>
          <p:grpSpPr>
            <a:xfrm>
              <a:off x="2623904" y="1476964"/>
              <a:ext cx="1364245" cy="273000"/>
              <a:chOff x="2623904" y="1476964"/>
              <a:chExt cx="1364245" cy="273000"/>
            </a:xfrm>
          </p:grpSpPr>
          <p:sp>
            <p:nvSpPr>
              <p:cNvPr id="5267" name="Google Shape;5267;p68"/>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8"/>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8"/>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8"/>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8"/>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2" name="Google Shape;5272;p68"/>
            <p:cNvGrpSpPr/>
            <p:nvPr/>
          </p:nvGrpSpPr>
          <p:grpSpPr>
            <a:xfrm>
              <a:off x="2623907" y="1749775"/>
              <a:ext cx="1364245" cy="273000"/>
              <a:chOff x="2623907" y="1749775"/>
              <a:chExt cx="1364245" cy="273000"/>
            </a:xfrm>
          </p:grpSpPr>
          <p:sp>
            <p:nvSpPr>
              <p:cNvPr id="5273" name="Google Shape;5273;p68"/>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8"/>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8"/>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8"/>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8"/>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8" name="Google Shape;5278;p68"/>
            <p:cNvGrpSpPr/>
            <p:nvPr/>
          </p:nvGrpSpPr>
          <p:grpSpPr>
            <a:xfrm>
              <a:off x="2623904" y="2027936"/>
              <a:ext cx="1364245" cy="273000"/>
              <a:chOff x="2623904" y="2027936"/>
              <a:chExt cx="1364245" cy="273000"/>
            </a:xfrm>
          </p:grpSpPr>
          <p:sp>
            <p:nvSpPr>
              <p:cNvPr id="5279" name="Google Shape;5279;p68"/>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8"/>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8"/>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8"/>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8"/>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84" name="Google Shape;5284;p68"/>
          <p:cNvGrpSpPr/>
          <p:nvPr/>
        </p:nvGrpSpPr>
        <p:grpSpPr>
          <a:xfrm>
            <a:off x="2601153" y="2445826"/>
            <a:ext cx="1387541" cy="159124"/>
            <a:chOff x="3200660" y="2180272"/>
            <a:chExt cx="2563824" cy="378237"/>
          </a:xfrm>
        </p:grpSpPr>
        <p:sp>
          <p:nvSpPr>
            <p:cNvPr id="5285" name="Google Shape;5285;p6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68"/>
          <p:cNvGrpSpPr/>
          <p:nvPr/>
        </p:nvGrpSpPr>
        <p:grpSpPr>
          <a:xfrm>
            <a:off x="2597677" y="2723590"/>
            <a:ext cx="1390502" cy="159625"/>
            <a:chOff x="3530150" y="2790075"/>
            <a:chExt cx="1962600" cy="225300"/>
          </a:xfrm>
        </p:grpSpPr>
        <p:sp>
          <p:nvSpPr>
            <p:cNvPr id="5304" name="Google Shape;5304;p68"/>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8"/>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6" name="Google Shape;5306;p68"/>
          <p:cNvGrpSpPr/>
          <p:nvPr/>
        </p:nvGrpSpPr>
        <p:grpSpPr>
          <a:xfrm>
            <a:off x="2597735" y="3001855"/>
            <a:ext cx="1411629" cy="154175"/>
            <a:chOff x="3558802" y="4011244"/>
            <a:chExt cx="1866000" cy="111600"/>
          </a:xfrm>
        </p:grpSpPr>
        <p:sp>
          <p:nvSpPr>
            <p:cNvPr id="5307" name="Google Shape;5307;p68"/>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8"/>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9" name="Google Shape;5309;p68"/>
          <p:cNvGrpSpPr/>
          <p:nvPr/>
        </p:nvGrpSpPr>
        <p:grpSpPr>
          <a:xfrm>
            <a:off x="2598023" y="2207425"/>
            <a:ext cx="1383503" cy="119761"/>
            <a:chOff x="3465975" y="2270258"/>
            <a:chExt cx="1986364" cy="171947"/>
          </a:xfrm>
        </p:grpSpPr>
        <p:sp>
          <p:nvSpPr>
            <p:cNvPr id="5310" name="Google Shape;5310;p6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8"/>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8"/>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8"/>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8"/>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8"/>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8" name="Google Shape;5318;p68"/>
          <p:cNvGrpSpPr/>
          <p:nvPr/>
        </p:nvGrpSpPr>
        <p:grpSpPr>
          <a:xfrm>
            <a:off x="2609030" y="3571198"/>
            <a:ext cx="1369531" cy="195460"/>
            <a:chOff x="723300" y="4253549"/>
            <a:chExt cx="2276482" cy="324900"/>
          </a:xfrm>
        </p:grpSpPr>
        <p:sp>
          <p:nvSpPr>
            <p:cNvPr id="5319" name="Google Shape;5319;p6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8"/>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4" name="Google Shape;5324;p68"/>
          <p:cNvGrpSpPr/>
          <p:nvPr/>
        </p:nvGrpSpPr>
        <p:grpSpPr>
          <a:xfrm>
            <a:off x="2598591" y="3272439"/>
            <a:ext cx="1389066" cy="180119"/>
            <a:chOff x="705948" y="3788465"/>
            <a:chExt cx="2308953" cy="299400"/>
          </a:xfrm>
        </p:grpSpPr>
        <p:sp>
          <p:nvSpPr>
            <p:cNvPr id="5325" name="Google Shape;5325;p68"/>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8"/>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8"/>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8"/>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8"/>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0" name="Google Shape;5330;p68"/>
          <p:cNvGrpSpPr/>
          <p:nvPr/>
        </p:nvGrpSpPr>
        <p:grpSpPr>
          <a:xfrm>
            <a:off x="4195581" y="1876393"/>
            <a:ext cx="1433821" cy="191501"/>
            <a:chOff x="4273350" y="2088443"/>
            <a:chExt cx="1433821" cy="191501"/>
          </a:xfrm>
        </p:grpSpPr>
        <p:grpSp>
          <p:nvGrpSpPr>
            <p:cNvPr id="5331" name="Google Shape;5331;p68"/>
            <p:cNvGrpSpPr/>
            <p:nvPr/>
          </p:nvGrpSpPr>
          <p:grpSpPr>
            <a:xfrm>
              <a:off x="4273350" y="2088443"/>
              <a:ext cx="1433821" cy="0"/>
              <a:chOff x="5224975" y="2962250"/>
              <a:chExt cx="1544400" cy="0"/>
            </a:xfrm>
          </p:grpSpPr>
          <p:cxnSp>
            <p:nvCxnSpPr>
              <p:cNvPr id="5332" name="Google Shape;5332;p68"/>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333" name="Google Shape;5333;p68"/>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334" name="Google Shape;5334;p68"/>
            <p:cNvGrpSpPr/>
            <p:nvPr/>
          </p:nvGrpSpPr>
          <p:grpSpPr>
            <a:xfrm>
              <a:off x="4273350" y="2279944"/>
              <a:ext cx="1433821" cy="0"/>
              <a:chOff x="5224975" y="2962250"/>
              <a:chExt cx="1544400" cy="0"/>
            </a:xfrm>
          </p:grpSpPr>
          <p:cxnSp>
            <p:nvCxnSpPr>
              <p:cNvPr id="5335" name="Google Shape;5335;p68"/>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336" name="Google Shape;5336;p68"/>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337" name="Google Shape;5337;p68"/>
          <p:cNvGrpSpPr/>
          <p:nvPr/>
        </p:nvGrpSpPr>
        <p:grpSpPr>
          <a:xfrm>
            <a:off x="2646528" y="3885297"/>
            <a:ext cx="1304609" cy="294074"/>
            <a:chOff x="2658741" y="4097347"/>
            <a:chExt cx="1304609" cy="294074"/>
          </a:xfrm>
        </p:grpSpPr>
        <p:grpSp>
          <p:nvGrpSpPr>
            <p:cNvPr id="5338" name="Google Shape;5338;p68"/>
            <p:cNvGrpSpPr/>
            <p:nvPr/>
          </p:nvGrpSpPr>
          <p:grpSpPr>
            <a:xfrm>
              <a:off x="2658741" y="4097347"/>
              <a:ext cx="118572" cy="294074"/>
              <a:chOff x="3343310" y="4475555"/>
              <a:chExt cx="127717" cy="316753"/>
            </a:xfrm>
          </p:grpSpPr>
          <p:sp>
            <p:nvSpPr>
              <p:cNvPr id="5339" name="Google Shape;5339;p6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1" name="Google Shape;5341;p68"/>
            <p:cNvGrpSpPr/>
            <p:nvPr/>
          </p:nvGrpSpPr>
          <p:grpSpPr>
            <a:xfrm>
              <a:off x="3815519" y="4098388"/>
              <a:ext cx="147831" cy="291991"/>
              <a:chOff x="3527539" y="4476677"/>
              <a:chExt cx="159232" cy="314510"/>
            </a:xfrm>
          </p:grpSpPr>
          <p:sp>
            <p:nvSpPr>
              <p:cNvPr id="5342" name="Google Shape;5342;p6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4" name="Google Shape;5344;p68"/>
            <p:cNvGrpSpPr/>
            <p:nvPr/>
          </p:nvGrpSpPr>
          <p:grpSpPr>
            <a:xfrm>
              <a:off x="3511696" y="4098388"/>
              <a:ext cx="147831" cy="291991"/>
              <a:chOff x="3527539" y="4476677"/>
              <a:chExt cx="159232" cy="314510"/>
            </a:xfrm>
          </p:grpSpPr>
          <p:sp>
            <p:nvSpPr>
              <p:cNvPr id="5345" name="Google Shape;5345;p6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7" name="Google Shape;5347;p68"/>
            <p:cNvGrpSpPr/>
            <p:nvPr/>
          </p:nvGrpSpPr>
          <p:grpSpPr>
            <a:xfrm>
              <a:off x="3207874" y="4098388"/>
              <a:ext cx="147831" cy="291991"/>
              <a:chOff x="3527539" y="4476677"/>
              <a:chExt cx="159232" cy="314510"/>
            </a:xfrm>
          </p:grpSpPr>
          <p:sp>
            <p:nvSpPr>
              <p:cNvPr id="5348" name="Google Shape;5348;p6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0" name="Google Shape;5350;p68"/>
            <p:cNvGrpSpPr/>
            <p:nvPr/>
          </p:nvGrpSpPr>
          <p:grpSpPr>
            <a:xfrm>
              <a:off x="2933305" y="4097347"/>
              <a:ext cx="118572" cy="294074"/>
              <a:chOff x="3343310" y="4475555"/>
              <a:chExt cx="127717" cy="316753"/>
            </a:xfrm>
          </p:grpSpPr>
          <p:sp>
            <p:nvSpPr>
              <p:cNvPr id="5351" name="Google Shape;5351;p6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53" name="Google Shape;5353;p68"/>
          <p:cNvGrpSpPr/>
          <p:nvPr/>
        </p:nvGrpSpPr>
        <p:grpSpPr>
          <a:xfrm>
            <a:off x="4197136" y="963991"/>
            <a:ext cx="1430711" cy="751237"/>
            <a:chOff x="5159450" y="1919950"/>
            <a:chExt cx="1541050" cy="862500"/>
          </a:xfrm>
        </p:grpSpPr>
        <p:sp>
          <p:nvSpPr>
            <p:cNvPr id="5354" name="Google Shape;5354;p6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355" name="Google Shape;5355;p68"/>
            <p:cNvGrpSpPr/>
            <p:nvPr/>
          </p:nvGrpSpPr>
          <p:grpSpPr>
            <a:xfrm>
              <a:off x="5159450" y="1919950"/>
              <a:ext cx="1541050" cy="862500"/>
              <a:chOff x="5159450" y="1919950"/>
              <a:chExt cx="1541050" cy="862500"/>
            </a:xfrm>
          </p:grpSpPr>
          <p:cxnSp>
            <p:nvCxnSpPr>
              <p:cNvPr id="5356" name="Google Shape;5356;p6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357" name="Google Shape;5357;p6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358" name="Google Shape;5358;p68"/>
          <p:cNvGrpSpPr/>
          <p:nvPr/>
        </p:nvGrpSpPr>
        <p:grpSpPr>
          <a:xfrm>
            <a:off x="4245274" y="2227761"/>
            <a:ext cx="1334436" cy="967914"/>
            <a:chOff x="4294923" y="2439811"/>
            <a:chExt cx="1334436" cy="967914"/>
          </a:xfrm>
        </p:grpSpPr>
        <p:grpSp>
          <p:nvGrpSpPr>
            <p:cNvPr id="5359" name="Google Shape;5359;p68"/>
            <p:cNvGrpSpPr/>
            <p:nvPr/>
          </p:nvGrpSpPr>
          <p:grpSpPr>
            <a:xfrm>
              <a:off x="4960455" y="2469658"/>
              <a:ext cx="668904" cy="885524"/>
              <a:chOff x="4960455" y="2469658"/>
              <a:chExt cx="668904" cy="885524"/>
            </a:xfrm>
          </p:grpSpPr>
          <p:sp>
            <p:nvSpPr>
              <p:cNvPr id="5360" name="Google Shape;5360;p68"/>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8"/>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8"/>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8"/>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8"/>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8"/>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6" name="Google Shape;5366;p68"/>
            <p:cNvGrpSpPr/>
            <p:nvPr/>
          </p:nvGrpSpPr>
          <p:grpSpPr>
            <a:xfrm>
              <a:off x="4294923" y="2469658"/>
              <a:ext cx="668951" cy="885524"/>
              <a:chOff x="4294923" y="2469658"/>
              <a:chExt cx="668951" cy="885524"/>
            </a:xfrm>
          </p:grpSpPr>
          <p:sp>
            <p:nvSpPr>
              <p:cNvPr id="5367" name="Google Shape;5367;p68"/>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8"/>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8"/>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8"/>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8"/>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8"/>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3" name="Google Shape;5373;p68"/>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4" name="Google Shape;5374;p68"/>
          <p:cNvGrpSpPr/>
          <p:nvPr/>
        </p:nvGrpSpPr>
        <p:grpSpPr>
          <a:xfrm>
            <a:off x="4231477" y="3282206"/>
            <a:ext cx="1430949" cy="897289"/>
            <a:chOff x="4351371" y="3547942"/>
            <a:chExt cx="1345130" cy="843475"/>
          </a:xfrm>
        </p:grpSpPr>
        <p:grpSp>
          <p:nvGrpSpPr>
            <p:cNvPr id="5375" name="Google Shape;5375;p68"/>
            <p:cNvGrpSpPr/>
            <p:nvPr/>
          </p:nvGrpSpPr>
          <p:grpSpPr>
            <a:xfrm>
              <a:off x="4351371" y="4209917"/>
              <a:ext cx="1345130" cy="181500"/>
              <a:chOff x="4351371" y="4209917"/>
              <a:chExt cx="1345130" cy="181500"/>
            </a:xfrm>
          </p:grpSpPr>
          <p:sp>
            <p:nvSpPr>
              <p:cNvPr id="5376" name="Google Shape;5376;p68"/>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77" name="Google Shape;5377;p68"/>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378" name="Google Shape;5378;p68"/>
            <p:cNvGrpSpPr/>
            <p:nvPr/>
          </p:nvGrpSpPr>
          <p:grpSpPr>
            <a:xfrm>
              <a:off x="4403010" y="3985221"/>
              <a:ext cx="1109518" cy="181500"/>
              <a:chOff x="4403010" y="3985221"/>
              <a:chExt cx="1109518" cy="181500"/>
            </a:xfrm>
          </p:grpSpPr>
          <p:sp>
            <p:nvSpPr>
              <p:cNvPr id="5379" name="Google Shape;5379;p68"/>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80" name="Google Shape;5380;p68"/>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381" name="Google Shape;5381;p68"/>
            <p:cNvGrpSpPr/>
            <p:nvPr/>
          </p:nvGrpSpPr>
          <p:grpSpPr>
            <a:xfrm>
              <a:off x="4618704" y="3766582"/>
              <a:ext cx="807858" cy="181500"/>
              <a:chOff x="4618704" y="3766582"/>
              <a:chExt cx="807858" cy="181500"/>
            </a:xfrm>
          </p:grpSpPr>
          <p:sp>
            <p:nvSpPr>
              <p:cNvPr id="5382" name="Google Shape;5382;p68"/>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83" name="Google Shape;5383;p68"/>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384" name="Google Shape;5384;p68"/>
            <p:cNvGrpSpPr/>
            <p:nvPr/>
          </p:nvGrpSpPr>
          <p:grpSpPr>
            <a:xfrm>
              <a:off x="4735238" y="3547942"/>
              <a:ext cx="462839" cy="181500"/>
              <a:chOff x="4735238" y="3547942"/>
              <a:chExt cx="462839" cy="181500"/>
            </a:xfrm>
          </p:grpSpPr>
          <p:sp>
            <p:nvSpPr>
              <p:cNvPr id="5385" name="Google Shape;5385;p68"/>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86" name="Google Shape;5386;p68"/>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387" name="Google Shape;5387;p68"/>
          <p:cNvGrpSpPr/>
          <p:nvPr/>
        </p:nvGrpSpPr>
        <p:grpSpPr>
          <a:xfrm>
            <a:off x="7407835" y="2217530"/>
            <a:ext cx="1020955" cy="928853"/>
            <a:chOff x="926675" y="238125"/>
            <a:chExt cx="5755100" cy="5232975"/>
          </a:xfrm>
        </p:grpSpPr>
        <p:sp>
          <p:nvSpPr>
            <p:cNvPr id="5388" name="Google Shape;5388;p68"/>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8"/>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8"/>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8"/>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2" name="Google Shape;5392;p68"/>
          <p:cNvGrpSpPr/>
          <p:nvPr/>
        </p:nvGrpSpPr>
        <p:grpSpPr>
          <a:xfrm>
            <a:off x="715208" y="2616265"/>
            <a:ext cx="1695374" cy="1560837"/>
            <a:chOff x="727421" y="2828315"/>
            <a:chExt cx="1695374" cy="1560837"/>
          </a:xfrm>
        </p:grpSpPr>
        <p:grpSp>
          <p:nvGrpSpPr>
            <p:cNvPr id="5393" name="Google Shape;5393;p68"/>
            <p:cNvGrpSpPr/>
            <p:nvPr/>
          </p:nvGrpSpPr>
          <p:grpSpPr>
            <a:xfrm>
              <a:off x="727421" y="2828315"/>
              <a:ext cx="1695374" cy="1560837"/>
              <a:chOff x="734799" y="2782450"/>
              <a:chExt cx="1571100" cy="1577400"/>
            </a:xfrm>
          </p:grpSpPr>
          <p:cxnSp>
            <p:nvCxnSpPr>
              <p:cNvPr id="5394" name="Google Shape;5394;p6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395" name="Google Shape;5395;p6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396" name="Google Shape;5396;p68"/>
            <p:cNvGrpSpPr/>
            <p:nvPr/>
          </p:nvGrpSpPr>
          <p:grpSpPr>
            <a:xfrm>
              <a:off x="819108" y="2882501"/>
              <a:ext cx="1556791" cy="1426186"/>
              <a:chOff x="819108" y="2882501"/>
              <a:chExt cx="1556791" cy="1426186"/>
            </a:xfrm>
          </p:grpSpPr>
          <p:grpSp>
            <p:nvGrpSpPr>
              <p:cNvPr id="5397" name="Google Shape;5397;p68"/>
              <p:cNvGrpSpPr/>
              <p:nvPr/>
            </p:nvGrpSpPr>
            <p:grpSpPr>
              <a:xfrm>
                <a:off x="819108" y="2882501"/>
                <a:ext cx="103104" cy="1426186"/>
                <a:chOff x="4674013" y="3100904"/>
                <a:chExt cx="122758" cy="1698043"/>
              </a:xfrm>
            </p:grpSpPr>
            <p:sp>
              <p:nvSpPr>
                <p:cNvPr id="5398" name="Google Shape;5398;p6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5" name="Google Shape;5405;p68"/>
              <p:cNvGrpSpPr/>
              <p:nvPr/>
            </p:nvGrpSpPr>
            <p:grpSpPr>
              <a:xfrm>
                <a:off x="1062475" y="2882501"/>
                <a:ext cx="103104" cy="1426186"/>
                <a:chOff x="4940438" y="3100904"/>
                <a:chExt cx="122758" cy="1698043"/>
              </a:xfrm>
            </p:grpSpPr>
            <p:sp>
              <p:nvSpPr>
                <p:cNvPr id="5406" name="Google Shape;5406;p6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3" name="Google Shape;5413;p68"/>
              <p:cNvGrpSpPr/>
              <p:nvPr/>
            </p:nvGrpSpPr>
            <p:grpSpPr>
              <a:xfrm>
                <a:off x="1299324" y="2882501"/>
                <a:ext cx="103104" cy="1426186"/>
                <a:chOff x="5206863" y="3100904"/>
                <a:chExt cx="122758" cy="1698043"/>
              </a:xfrm>
            </p:grpSpPr>
            <p:sp>
              <p:nvSpPr>
                <p:cNvPr id="5414" name="Google Shape;5414;p6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1" name="Google Shape;5421;p68"/>
              <p:cNvGrpSpPr/>
              <p:nvPr/>
            </p:nvGrpSpPr>
            <p:grpSpPr>
              <a:xfrm>
                <a:off x="1786057" y="2882501"/>
                <a:ext cx="103104" cy="1426186"/>
                <a:chOff x="6006138" y="3143629"/>
                <a:chExt cx="122758" cy="1698043"/>
              </a:xfrm>
            </p:grpSpPr>
            <p:sp>
              <p:nvSpPr>
                <p:cNvPr id="5422" name="Google Shape;5422;p6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9" name="Google Shape;5429;p68"/>
              <p:cNvGrpSpPr/>
              <p:nvPr/>
            </p:nvGrpSpPr>
            <p:grpSpPr>
              <a:xfrm>
                <a:off x="2029422" y="2882501"/>
                <a:ext cx="103104" cy="1426186"/>
                <a:chOff x="6805413" y="3100904"/>
                <a:chExt cx="122758" cy="1698043"/>
              </a:xfrm>
            </p:grpSpPr>
            <p:sp>
              <p:nvSpPr>
                <p:cNvPr id="5430" name="Google Shape;5430;p6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7" name="Google Shape;5437;p68"/>
              <p:cNvGrpSpPr/>
              <p:nvPr/>
            </p:nvGrpSpPr>
            <p:grpSpPr>
              <a:xfrm>
                <a:off x="2272795" y="2882501"/>
                <a:ext cx="103104" cy="1426186"/>
                <a:chOff x="5206863" y="3100904"/>
                <a:chExt cx="122758" cy="1698043"/>
              </a:xfrm>
            </p:grpSpPr>
            <p:sp>
              <p:nvSpPr>
                <p:cNvPr id="5438" name="Google Shape;5438;p6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5" name="Google Shape;5445;p68"/>
              <p:cNvGrpSpPr/>
              <p:nvPr/>
            </p:nvGrpSpPr>
            <p:grpSpPr>
              <a:xfrm>
                <a:off x="1542694" y="2882501"/>
                <a:ext cx="103104" cy="1426186"/>
                <a:chOff x="6006138" y="3143629"/>
                <a:chExt cx="122758" cy="1698043"/>
              </a:xfrm>
            </p:grpSpPr>
            <p:sp>
              <p:nvSpPr>
                <p:cNvPr id="5446" name="Google Shape;5446;p6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453" name="Google Shape;5453;p68"/>
          <p:cNvGrpSpPr/>
          <p:nvPr/>
        </p:nvGrpSpPr>
        <p:grpSpPr>
          <a:xfrm>
            <a:off x="5671259" y="3305987"/>
            <a:ext cx="2749952" cy="870677"/>
            <a:chOff x="238125" y="1725700"/>
            <a:chExt cx="7139025" cy="2260325"/>
          </a:xfrm>
        </p:grpSpPr>
        <p:sp>
          <p:nvSpPr>
            <p:cNvPr id="5454" name="Google Shape;5454;p68"/>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8"/>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8"/>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8"/>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8"/>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8"/>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8"/>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8"/>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8"/>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8"/>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4" name="Google Shape;5464;p68"/>
          <p:cNvGrpSpPr/>
          <p:nvPr/>
        </p:nvGrpSpPr>
        <p:grpSpPr>
          <a:xfrm>
            <a:off x="5941423" y="2247733"/>
            <a:ext cx="1105452" cy="916747"/>
            <a:chOff x="5249100" y="1210600"/>
            <a:chExt cx="3502700" cy="2904775"/>
          </a:xfrm>
        </p:grpSpPr>
        <p:sp>
          <p:nvSpPr>
            <p:cNvPr id="5465" name="Google Shape;5465;p6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69" name="Google Shape;5469;p68"/>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470" name="Google Shape;5470;p68"/>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471" name="Google Shape;5471;p68"/>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472" name="Google Shape;5472;p68"/>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473" name="Google Shape;5473;p68"/>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4" name="Google Shape;5474;p68"/>
          <p:cNvGrpSpPr/>
          <p:nvPr/>
        </p:nvGrpSpPr>
        <p:grpSpPr>
          <a:xfrm>
            <a:off x="7123971" y="967151"/>
            <a:ext cx="1304650" cy="1124856"/>
            <a:chOff x="7287122" y="1165658"/>
            <a:chExt cx="1219413" cy="1051365"/>
          </a:xfrm>
        </p:grpSpPr>
        <p:grpSp>
          <p:nvGrpSpPr>
            <p:cNvPr id="5475" name="Google Shape;5475;p68"/>
            <p:cNvGrpSpPr/>
            <p:nvPr/>
          </p:nvGrpSpPr>
          <p:grpSpPr>
            <a:xfrm>
              <a:off x="7287122" y="1969723"/>
              <a:ext cx="1219413" cy="247300"/>
              <a:chOff x="7287122" y="1969723"/>
              <a:chExt cx="1219413" cy="247300"/>
            </a:xfrm>
          </p:grpSpPr>
          <p:sp>
            <p:nvSpPr>
              <p:cNvPr id="5476" name="Google Shape;5476;p6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7" name="Google Shape;5477;p68"/>
              <p:cNvGrpSpPr/>
              <p:nvPr/>
            </p:nvGrpSpPr>
            <p:grpSpPr>
              <a:xfrm>
                <a:off x="7287122" y="2063892"/>
                <a:ext cx="1151753" cy="73428"/>
                <a:chOff x="7287122" y="2063892"/>
                <a:chExt cx="1151753" cy="73428"/>
              </a:xfrm>
            </p:grpSpPr>
            <p:sp>
              <p:nvSpPr>
                <p:cNvPr id="5478" name="Google Shape;5478;p6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79" name="Google Shape;5479;p6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480" name="Google Shape;5480;p68"/>
            <p:cNvGrpSpPr/>
            <p:nvPr/>
          </p:nvGrpSpPr>
          <p:grpSpPr>
            <a:xfrm>
              <a:off x="7287122" y="1712201"/>
              <a:ext cx="1219403" cy="246767"/>
              <a:chOff x="7287122" y="1712201"/>
              <a:chExt cx="1219403" cy="246767"/>
            </a:xfrm>
          </p:grpSpPr>
          <p:sp>
            <p:nvSpPr>
              <p:cNvPr id="5481" name="Google Shape;5481;p6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2" name="Google Shape;5482;p68"/>
              <p:cNvGrpSpPr/>
              <p:nvPr/>
            </p:nvGrpSpPr>
            <p:grpSpPr>
              <a:xfrm>
                <a:off x="7287122" y="1842861"/>
                <a:ext cx="1005303" cy="73419"/>
                <a:chOff x="7287122" y="1842861"/>
                <a:chExt cx="1005303" cy="73419"/>
              </a:xfrm>
            </p:grpSpPr>
            <p:sp>
              <p:nvSpPr>
                <p:cNvPr id="5483" name="Google Shape;5483;p6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84" name="Google Shape;5484;p6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485" name="Google Shape;5485;p68"/>
            <p:cNvGrpSpPr/>
            <p:nvPr/>
          </p:nvGrpSpPr>
          <p:grpSpPr>
            <a:xfrm>
              <a:off x="7287122" y="1447520"/>
              <a:ext cx="1219403" cy="286667"/>
              <a:chOff x="7287122" y="1447520"/>
              <a:chExt cx="1219403" cy="286667"/>
            </a:xfrm>
          </p:grpSpPr>
          <p:sp>
            <p:nvSpPr>
              <p:cNvPr id="5486" name="Google Shape;5486;p6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7" name="Google Shape;5487;p68"/>
              <p:cNvGrpSpPr/>
              <p:nvPr/>
            </p:nvGrpSpPr>
            <p:grpSpPr>
              <a:xfrm>
                <a:off x="7287122" y="1581977"/>
                <a:ext cx="852803" cy="73428"/>
                <a:chOff x="7287122" y="1581977"/>
                <a:chExt cx="852803" cy="73428"/>
              </a:xfrm>
            </p:grpSpPr>
            <p:sp>
              <p:nvSpPr>
                <p:cNvPr id="5488" name="Google Shape;5488;p6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89" name="Google Shape;5489;p6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490" name="Google Shape;5490;p68"/>
            <p:cNvGrpSpPr/>
            <p:nvPr/>
          </p:nvGrpSpPr>
          <p:grpSpPr>
            <a:xfrm>
              <a:off x="7287122" y="1165658"/>
              <a:ext cx="1219403" cy="344253"/>
              <a:chOff x="7287122" y="1165658"/>
              <a:chExt cx="1219403" cy="344253"/>
            </a:xfrm>
          </p:grpSpPr>
          <p:sp>
            <p:nvSpPr>
              <p:cNvPr id="5491" name="Google Shape;5491;p6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2" name="Google Shape;5492;p68"/>
              <p:cNvGrpSpPr/>
              <p:nvPr/>
            </p:nvGrpSpPr>
            <p:grpSpPr>
              <a:xfrm>
                <a:off x="7287122" y="1341025"/>
                <a:ext cx="695703" cy="73419"/>
                <a:chOff x="7287122" y="1341025"/>
                <a:chExt cx="695703" cy="73419"/>
              </a:xfrm>
            </p:grpSpPr>
            <p:sp>
              <p:nvSpPr>
                <p:cNvPr id="5493" name="Google Shape;5493;p6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94" name="Google Shape;5494;p6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495" name="Google Shape;5495;p68"/>
          <p:cNvGrpSpPr/>
          <p:nvPr/>
        </p:nvGrpSpPr>
        <p:grpSpPr>
          <a:xfrm>
            <a:off x="5790463" y="973174"/>
            <a:ext cx="1397729" cy="1098540"/>
            <a:chOff x="5900602" y="1193063"/>
            <a:chExt cx="1299851" cy="1021707"/>
          </a:xfrm>
        </p:grpSpPr>
        <p:grpSp>
          <p:nvGrpSpPr>
            <p:cNvPr id="5496" name="Google Shape;5496;p68"/>
            <p:cNvGrpSpPr/>
            <p:nvPr/>
          </p:nvGrpSpPr>
          <p:grpSpPr>
            <a:xfrm>
              <a:off x="6520337" y="1193063"/>
              <a:ext cx="341815" cy="799959"/>
              <a:chOff x="6520337" y="1193063"/>
              <a:chExt cx="341815" cy="799959"/>
            </a:xfrm>
          </p:grpSpPr>
          <p:grpSp>
            <p:nvGrpSpPr>
              <p:cNvPr id="5497" name="Google Shape;5497;p68"/>
              <p:cNvGrpSpPr/>
              <p:nvPr/>
            </p:nvGrpSpPr>
            <p:grpSpPr>
              <a:xfrm>
                <a:off x="6520337" y="1589527"/>
                <a:ext cx="213950" cy="403494"/>
                <a:chOff x="6520337" y="1589527"/>
                <a:chExt cx="213950" cy="403494"/>
              </a:xfrm>
            </p:grpSpPr>
            <p:sp>
              <p:nvSpPr>
                <p:cNvPr id="5498" name="Google Shape;5498;p6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8"/>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0" name="Google Shape;5500;p68"/>
              <p:cNvGrpSpPr/>
              <p:nvPr/>
            </p:nvGrpSpPr>
            <p:grpSpPr>
              <a:xfrm>
                <a:off x="6577204" y="1193063"/>
                <a:ext cx="284947" cy="464512"/>
                <a:chOff x="6577204" y="1193063"/>
                <a:chExt cx="284947" cy="464512"/>
              </a:xfrm>
            </p:grpSpPr>
            <p:sp>
              <p:nvSpPr>
                <p:cNvPr id="5501" name="Google Shape;5501;p6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02" name="Google Shape;5502;p68"/>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503" name="Google Shape;5503;p68"/>
            <p:cNvGrpSpPr/>
            <p:nvPr/>
          </p:nvGrpSpPr>
          <p:grpSpPr>
            <a:xfrm>
              <a:off x="6238903" y="1193063"/>
              <a:ext cx="300475" cy="900152"/>
              <a:chOff x="6238903" y="1193063"/>
              <a:chExt cx="300475" cy="900152"/>
            </a:xfrm>
          </p:grpSpPr>
          <p:grpSp>
            <p:nvGrpSpPr>
              <p:cNvPr id="5504" name="Google Shape;5504;p68"/>
              <p:cNvGrpSpPr/>
              <p:nvPr/>
            </p:nvGrpSpPr>
            <p:grpSpPr>
              <a:xfrm>
                <a:off x="6290865" y="1489315"/>
                <a:ext cx="248514" cy="603900"/>
                <a:chOff x="6290865" y="1489315"/>
                <a:chExt cx="248514" cy="603900"/>
              </a:xfrm>
            </p:grpSpPr>
            <p:sp>
              <p:nvSpPr>
                <p:cNvPr id="5505" name="Google Shape;5505;p6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8"/>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7" name="Google Shape;5507;p68"/>
              <p:cNvGrpSpPr/>
              <p:nvPr/>
            </p:nvGrpSpPr>
            <p:grpSpPr>
              <a:xfrm>
                <a:off x="6238903" y="1193063"/>
                <a:ext cx="284947" cy="333087"/>
                <a:chOff x="6238903" y="1193063"/>
                <a:chExt cx="284947" cy="333087"/>
              </a:xfrm>
            </p:grpSpPr>
            <p:sp>
              <p:nvSpPr>
                <p:cNvPr id="5508" name="Google Shape;5508;p6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09" name="Google Shape;5509;p68"/>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510" name="Google Shape;5510;p68"/>
            <p:cNvGrpSpPr/>
            <p:nvPr/>
          </p:nvGrpSpPr>
          <p:grpSpPr>
            <a:xfrm>
              <a:off x="5900602" y="1193063"/>
              <a:ext cx="444345" cy="1021707"/>
              <a:chOff x="5900602" y="1193063"/>
              <a:chExt cx="444345" cy="1021707"/>
            </a:xfrm>
          </p:grpSpPr>
          <p:grpSp>
            <p:nvGrpSpPr>
              <p:cNvPr id="5511" name="Google Shape;5511;p68"/>
              <p:cNvGrpSpPr/>
              <p:nvPr/>
            </p:nvGrpSpPr>
            <p:grpSpPr>
              <a:xfrm>
                <a:off x="6046501" y="1367785"/>
                <a:ext cx="298446" cy="846986"/>
                <a:chOff x="6046501" y="1367785"/>
                <a:chExt cx="298446" cy="846986"/>
              </a:xfrm>
            </p:grpSpPr>
            <p:sp>
              <p:nvSpPr>
                <p:cNvPr id="5512" name="Google Shape;5512;p6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8"/>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4" name="Google Shape;5514;p68"/>
              <p:cNvGrpSpPr/>
              <p:nvPr/>
            </p:nvGrpSpPr>
            <p:grpSpPr>
              <a:xfrm>
                <a:off x="5900602" y="1193063"/>
                <a:ext cx="284947" cy="182312"/>
                <a:chOff x="5900602" y="1193063"/>
                <a:chExt cx="284947" cy="182312"/>
              </a:xfrm>
            </p:grpSpPr>
            <p:sp>
              <p:nvSpPr>
                <p:cNvPr id="5515" name="Google Shape;5515;p6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16" name="Google Shape;5516;p6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517" name="Google Shape;5517;p68"/>
            <p:cNvGrpSpPr/>
            <p:nvPr/>
          </p:nvGrpSpPr>
          <p:grpSpPr>
            <a:xfrm>
              <a:off x="6738300" y="1193063"/>
              <a:ext cx="462153" cy="707634"/>
              <a:chOff x="6738300" y="1193063"/>
              <a:chExt cx="462153" cy="707634"/>
            </a:xfrm>
          </p:grpSpPr>
          <p:grpSp>
            <p:nvGrpSpPr>
              <p:cNvPr id="5518" name="Google Shape;5518;p68"/>
              <p:cNvGrpSpPr/>
              <p:nvPr/>
            </p:nvGrpSpPr>
            <p:grpSpPr>
              <a:xfrm>
                <a:off x="6915505" y="1193063"/>
                <a:ext cx="284947" cy="597387"/>
                <a:chOff x="6915505" y="1193063"/>
                <a:chExt cx="284947" cy="597387"/>
              </a:xfrm>
            </p:grpSpPr>
            <p:sp>
              <p:nvSpPr>
                <p:cNvPr id="5519" name="Google Shape;5519;p6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20" name="Google Shape;5520;p68"/>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521" name="Google Shape;5521;p68"/>
              <p:cNvGrpSpPr/>
              <p:nvPr/>
            </p:nvGrpSpPr>
            <p:grpSpPr>
              <a:xfrm>
                <a:off x="6738300" y="1684725"/>
                <a:ext cx="230066" cy="215971"/>
                <a:chOff x="6738300" y="1684725"/>
                <a:chExt cx="230066" cy="215971"/>
              </a:xfrm>
            </p:grpSpPr>
            <p:sp>
              <p:nvSpPr>
                <p:cNvPr id="5522" name="Google Shape;5522;p68"/>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8"/>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527" name="Shape 5527"/>
        <p:cNvGrpSpPr/>
        <p:nvPr/>
      </p:nvGrpSpPr>
      <p:grpSpPr>
        <a:xfrm>
          <a:off x="0" y="0"/>
          <a:ext cx="0" cy="0"/>
          <a:chOff x="0" y="0"/>
          <a:chExt cx="0" cy="0"/>
        </a:xfrm>
      </p:grpSpPr>
      <p:grpSp>
        <p:nvGrpSpPr>
          <p:cNvPr id="5528" name="Google Shape;5528;p69"/>
          <p:cNvGrpSpPr/>
          <p:nvPr/>
        </p:nvGrpSpPr>
        <p:grpSpPr>
          <a:xfrm>
            <a:off x="829359" y="2307635"/>
            <a:ext cx="339235" cy="298186"/>
            <a:chOff x="898875" y="244725"/>
            <a:chExt cx="481800" cy="423500"/>
          </a:xfrm>
        </p:grpSpPr>
        <p:sp>
          <p:nvSpPr>
            <p:cNvPr id="5529" name="Google Shape;5529;p69"/>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0" name="Google Shape;5530;p69"/>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1" name="Google Shape;5531;p69"/>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2" name="Google Shape;5532;p69"/>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3" name="Google Shape;5533;p69"/>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4" name="Google Shape;5534;p69"/>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5" name="Google Shape;5535;p69"/>
          <p:cNvGrpSpPr/>
          <p:nvPr/>
        </p:nvGrpSpPr>
        <p:grpSpPr>
          <a:xfrm>
            <a:off x="1267741" y="2287103"/>
            <a:ext cx="298169" cy="339253"/>
            <a:chOff x="1529350" y="258825"/>
            <a:chExt cx="423475" cy="481825"/>
          </a:xfrm>
        </p:grpSpPr>
        <p:sp>
          <p:nvSpPr>
            <p:cNvPr id="5536" name="Google Shape;5536;p69"/>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7" name="Google Shape;5537;p69"/>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8" name="Google Shape;5538;p69"/>
          <p:cNvGrpSpPr/>
          <p:nvPr/>
        </p:nvGrpSpPr>
        <p:grpSpPr>
          <a:xfrm>
            <a:off x="1660716" y="2367273"/>
            <a:ext cx="340890" cy="178912"/>
            <a:chOff x="2084325" y="363300"/>
            <a:chExt cx="484150" cy="254100"/>
          </a:xfrm>
        </p:grpSpPr>
        <p:sp>
          <p:nvSpPr>
            <p:cNvPr id="5539" name="Google Shape;5539;p69"/>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0" name="Google Shape;5540;p69"/>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1" name="Google Shape;5541;p69"/>
          <p:cNvGrpSpPr/>
          <p:nvPr/>
        </p:nvGrpSpPr>
        <p:grpSpPr>
          <a:xfrm>
            <a:off x="2110011" y="2287102"/>
            <a:ext cx="298169" cy="339253"/>
            <a:chOff x="2707500" y="249400"/>
            <a:chExt cx="423475" cy="481825"/>
          </a:xfrm>
        </p:grpSpPr>
        <p:sp>
          <p:nvSpPr>
            <p:cNvPr id="5542" name="Google Shape;5542;p69"/>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3" name="Google Shape;5543;p69"/>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4" name="Google Shape;5544;p69"/>
          <p:cNvGrpSpPr/>
          <p:nvPr/>
        </p:nvGrpSpPr>
        <p:grpSpPr>
          <a:xfrm>
            <a:off x="2523626" y="2287428"/>
            <a:ext cx="305386" cy="338602"/>
            <a:chOff x="3300325" y="249875"/>
            <a:chExt cx="433725" cy="480900"/>
          </a:xfrm>
        </p:grpSpPr>
        <p:sp>
          <p:nvSpPr>
            <p:cNvPr id="5545" name="Google Shape;5545;p69"/>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6" name="Google Shape;5546;p69"/>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7" name="Google Shape;5547;p69"/>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8" name="Google Shape;5548;p69"/>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9" name="Google Shape;5549;p69"/>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0" name="Google Shape;5550;p69"/>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1" name="Google Shape;5551;p69"/>
          <p:cNvGrpSpPr/>
          <p:nvPr/>
        </p:nvGrpSpPr>
        <p:grpSpPr>
          <a:xfrm>
            <a:off x="2912712" y="2287349"/>
            <a:ext cx="352349" cy="338760"/>
            <a:chOff x="3854700" y="249750"/>
            <a:chExt cx="500425" cy="481125"/>
          </a:xfrm>
        </p:grpSpPr>
        <p:sp>
          <p:nvSpPr>
            <p:cNvPr id="5552" name="Google Shape;5552;p69"/>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3" name="Google Shape;5553;p69"/>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4" name="Google Shape;5554;p69"/>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5" name="Google Shape;5555;p69"/>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6" name="Google Shape;5556;p69"/>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7" name="Google Shape;5557;p69"/>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8" name="Google Shape;5558;p69"/>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9" name="Google Shape;5559;p69"/>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0" name="Google Shape;5560;p69"/>
          <p:cNvGrpSpPr/>
          <p:nvPr/>
        </p:nvGrpSpPr>
        <p:grpSpPr>
          <a:xfrm>
            <a:off x="3330701" y="2287349"/>
            <a:ext cx="352349" cy="338760"/>
            <a:chOff x="4447550" y="249750"/>
            <a:chExt cx="500425" cy="481125"/>
          </a:xfrm>
        </p:grpSpPr>
        <p:sp>
          <p:nvSpPr>
            <p:cNvPr id="5561" name="Google Shape;5561;p69"/>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2" name="Google Shape;5562;p69"/>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3" name="Google Shape;5563;p69"/>
          <p:cNvGrpSpPr/>
          <p:nvPr/>
        </p:nvGrpSpPr>
        <p:grpSpPr>
          <a:xfrm>
            <a:off x="3759902" y="2287102"/>
            <a:ext cx="339253" cy="339253"/>
            <a:chOff x="5049725" y="249400"/>
            <a:chExt cx="481825" cy="481825"/>
          </a:xfrm>
        </p:grpSpPr>
        <p:sp>
          <p:nvSpPr>
            <p:cNvPr id="5564" name="Google Shape;5564;p69"/>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5" name="Google Shape;5565;p69"/>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6" name="Google Shape;5566;p69"/>
          <p:cNvGrpSpPr/>
          <p:nvPr/>
        </p:nvGrpSpPr>
        <p:grpSpPr>
          <a:xfrm>
            <a:off x="4173843" y="2287102"/>
            <a:ext cx="339253" cy="339253"/>
            <a:chOff x="5660400" y="238125"/>
            <a:chExt cx="481825" cy="481825"/>
          </a:xfrm>
        </p:grpSpPr>
        <p:sp>
          <p:nvSpPr>
            <p:cNvPr id="5567" name="Google Shape;5567;p69"/>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8" name="Google Shape;5568;p69"/>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9" name="Google Shape;5569;p69"/>
          <p:cNvGrpSpPr/>
          <p:nvPr/>
        </p:nvGrpSpPr>
        <p:grpSpPr>
          <a:xfrm>
            <a:off x="4590529" y="2287102"/>
            <a:ext cx="339253" cy="339253"/>
            <a:chOff x="6235400" y="249400"/>
            <a:chExt cx="481825" cy="481825"/>
          </a:xfrm>
        </p:grpSpPr>
        <p:sp>
          <p:nvSpPr>
            <p:cNvPr id="5570" name="Google Shape;5570;p69"/>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1" name="Google Shape;5571;p69"/>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2" name="Google Shape;5572;p69"/>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3" name="Google Shape;5573;p69"/>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4" name="Google Shape;5574;p69"/>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5" name="Google Shape;5575;p69"/>
          <p:cNvGrpSpPr/>
          <p:nvPr/>
        </p:nvGrpSpPr>
        <p:grpSpPr>
          <a:xfrm>
            <a:off x="828875" y="2731810"/>
            <a:ext cx="340204" cy="298116"/>
            <a:chOff x="899850" y="871450"/>
            <a:chExt cx="483175" cy="423400"/>
          </a:xfrm>
        </p:grpSpPr>
        <p:sp>
          <p:nvSpPr>
            <p:cNvPr id="5576" name="Google Shape;5576;p69"/>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7" name="Google Shape;5577;p69"/>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8" name="Google Shape;5578;p69"/>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9" name="Google Shape;5579;p69"/>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80" name="Google Shape;5580;p69"/>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81" name="Google Shape;5581;p69"/>
          <p:cNvGrpSpPr/>
          <p:nvPr/>
        </p:nvGrpSpPr>
        <p:grpSpPr>
          <a:xfrm>
            <a:off x="1660875" y="2711232"/>
            <a:ext cx="340573" cy="339271"/>
            <a:chOff x="2085450" y="842250"/>
            <a:chExt cx="483700" cy="481850"/>
          </a:xfrm>
        </p:grpSpPr>
        <p:sp>
          <p:nvSpPr>
            <p:cNvPr id="5582" name="Google Shape;5582;p69"/>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3" name="Google Shape;5583;p69"/>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4" name="Google Shape;5584;p69"/>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5" name="Google Shape;5585;p69"/>
          <p:cNvGrpSpPr/>
          <p:nvPr/>
        </p:nvGrpSpPr>
        <p:grpSpPr>
          <a:xfrm>
            <a:off x="2089443" y="2711241"/>
            <a:ext cx="339306" cy="339253"/>
            <a:chOff x="2685825" y="840375"/>
            <a:chExt cx="481900" cy="481825"/>
          </a:xfrm>
        </p:grpSpPr>
        <p:sp>
          <p:nvSpPr>
            <p:cNvPr id="5586" name="Google Shape;5586;p69"/>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7" name="Google Shape;5587;p69"/>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8" name="Google Shape;5588;p69"/>
          <p:cNvGrpSpPr/>
          <p:nvPr/>
        </p:nvGrpSpPr>
        <p:grpSpPr>
          <a:xfrm>
            <a:off x="2501104" y="2710924"/>
            <a:ext cx="350431" cy="339887"/>
            <a:chOff x="3270675" y="841800"/>
            <a:chExt cx="497700" cy="482725"/>
          </a:xfrm>
        </p:grpSpPr>
        <p:sp>
          <p:nvSpPr>
            <p:cNvPr id="5589" name="Google Shape;5589;p69"/>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0" name="Google Shape;5590;p69"/>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1" name="Google Shape;5591;p69"/>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92" name="Google Shape;5592;p69"/>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93" name="Google Shape;5593;p69"/>
          <p:cNvGrpSpPr/>
          <p:nvPr/>
        </p:nvGrpSpPr>
        <p:grpSpPr>
          <a:xfrm>
            <a:off x="3337249" y="2731783"/>
            <a:ext cx="339253" cy="298169"/>
            <a:chOff x="4467200" y="877100"/>
            <a:chExt cx="481825" cy="423475"/>
          </a:xfrm>
        </p:grpSpPr>
        <p:sp>
          <p:nvSpPr>
            <p:cNvPr id="5594" name="Google Shape;5594;p69"/>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5" name="Google Shape;5595;p69"/>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6" name="Google Shape;5596;p69"/>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7" name="Google Shape;5597;p69"/>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8" name="Google Shape;5598;p69"/>
          <p:cNvGrpSpPr/>
          <p:nvPr/>
        </p:nvGrpSpPr>
        <p:grpSpPr>
          <a:xfrm>
            <a:off x="3752140" y="2711232"/>
            <a:ext cx="354778" cy="339271"/>
            <a:chOff x="5045500" y="842250"/>
            <a:chExt cx="503875" cy="481850"/>
          </a:xfrm>
        </p:grpSpPr>
        <p:sp>
          <p:nvSpPr>
            <p:cNvPr id="5599" name="Google Shape;5599;p69"/>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0" name="Google Shape;5600;p69"/>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1" name="Google Shape;5601;p69"/>
          <p:cNvGrpSpPr/>
          <p:nvPr/>
        </p:nvGrpSpPr>
        <p:grpSpPr>
          <a:xfrm>
            <a:off x="4174987" y="2737451"/>
            <a:ext cx="336965" cy="286833"/>
            <a:chOff x="5645200" y="879425"/>
            <a:chExt cx="478575" cy="407375"/>
          </a:xfrm>
        </p:grpSpPr>
        <p:sp>
          <p:nvSpPr>
            <p:cNvPr id="5602" name="Google Shape;5602;p69"/>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3" name="Google Shape;5603;p69"/>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4" name="Google Shape;5604;p69"/>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5" name="Google Shape;5605;p69"/>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6" name="Google Shape;5606;p69"/>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7" name="Google Shape;5607;p69"/>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8" name="Google Shape;5608;p69"/>
          <p:cNvGrpSpPr/>
          <p:nvPr/>
        </p:nvGrpSpPr>
        <p:grpSpPr>
          <a:xfrm>
            <a:off x="4611062" y="2711241"/>
            <a:ext cx="298186" cy="339253"/>
            <a:chOff x="6264525" y="842250"/>
            <a:chExt cx="423500" cy="481825"/>
          </a:xfrm>
        </p:grpSpPr>
        <p:sp>
          <p:nvSpPr>
            <p:cNvPr id="5609" name="Google Shape;5609;p69"/>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0" name="Google Shape;5610;p69"/>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1" name="Google Shape;5611;p69"/>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2" name="Google Shape;5612;p69"/>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3" name="Google Shape;5613;p69"/>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4" name="Google Shape;5614;p69"/>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5" name="Google Shape;5615;p69"/>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6" name="Google Shape;5616;p69"/>
          <p:cNvGrpSpPr/>
          <p:nvPr/>
        </p:nvGrpSpPr>
        <p:grpSpPr>
          <a:xfrm>
            <a:off x="829350" y="3125895"/>
            <a:ext cx="339253" cy="339253"/>
            <a:chOff x="900750" y="1436075"/>
            <a:chExt cx="481825" cy="481825"/>
          </a:xfrm>
        </p:grpSpPr>
        <p:sp>
          <p:nvSpPr>
            <p:cNvPr id="5617" name="Google Shape;5617;p69"/>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8" name="Google Shape;5618;p69"/>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9" name="Google Shape;5619;p69"/>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0" name="Google Shape;5620;p69"/>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1" name="Google Shape;5621;p69"/>
          <p:cNvGrpSpPr/>
          <p:nvPr/>
        </p:nvGrpSpPr>
        <p:grpSpPr>
          <a:xfrm>
            <a:off x="1247198" y="3186183"/>
            <a:ext cx="339253" cy="218676"/>
            <a:chOff x="1492675" y="1520750"/>
            <a:chExt cx="481825" cy="310575"/>
          </a:xfrm>
        </p:grpSpPr>
        <p:sp>
          <p:nvSpPr>
            <p:cNvPr id="5622" name="Google Shape;5622;p69"/>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3" name="Google Shape;5623;p69"/>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4" name="Google Shape;5624;p69"/>
          <p:cNvGrpSpPr/>
          <p:nvPr/>
        </p:nvGrpSpPr>
        <p:grpSpPr>
          <a:xfrm>
            <a:off x="1654995" y="3125877"/>
            <a:ext cx="352332" cy="339288"/>
            <a:chOff x="2071000" y="1435025"/>
            <a:chExt cx="500400" cy="481875"/>
          </a:xfrm>
        </p:grpSpPr>
        <p:sp>
          <p:nvSpPr>
            <p:cNvPr id="5625" name="Google Shape;5625;p69"/>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6" name="Google Shape;5626;p69"/>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7" name="Google Shape;5627;p69"/>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8" name="Google Shape;5628;p69"/>
          <p:cNvGrpSpPr/>
          <p:nvPr/>
        </p:nvGrpSpPr>
        <p:grpSpPr>
          <a:xfrm>
            <a:off x="2083159" y="3146709"/>
            <a:ext cx="351874" cy="297623"/>
            <a:chOff x="2678350" y="1464650"/>
            <a:chExt cx="499750" cy="422700"/>
          </a:xfrm>
        </p:grpSpPr>
        <p:sp>
          <p:nvSpPr>
            <p:cNvPr id="5629" name="Google Shape;5629;p69"/>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0" name="Google Shape;5630;p69"/>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1" name="Google Shape;5631;p69"/>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2" name="Google Shape;5632;p69"/>
          <p:cNvGrpSpPr/>
          <p:nvPr/>
        </p:nvGrpSpPr>
        <p:grpSpPr>
          <a:xfrm>
            <a:off x="2506692" y="3125895"/>
            <a:ext cx="339253" cy="339253"/>
            <a:chOff x="3271200" y="1435075"/>
            <a:chExt cx="481825" cy="481825"/>
          </a:xfrm>
        </p:grpSpPr>
        <p:sp>
          <p:nvSpPr>
            <p:cNvPr id="5633" name="Google Shape;5633;p69"/>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4" name="Google Shape;5634;p69"/>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5" name="Google Shape;5635;p69"/>
          <p:cNvGrpSpPr/>
          <p:nvPr/>
        </p:nvGrpSpPr>
        <p:grpSpPr>
          <a:xfrm>
            <a:off x="2917165" y="3125877"/>
            <a:ext cx="343442" cy="339288"/>
            <a:chOff x="3858100" y="1435075"/>
            <a:chExt cx="487775" cy="481875"/>
          </a:xfrm>
        </p:grpSpPr>
        <p:sp>
          <p:nvSpPr>
            <p:cNvPr id="5636" name="Google Shape;5636;p69"/>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7" name="Google Shape;5637;p69"/>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8" name="Google Shape;5638;p69"/>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9" name="Google Shape;5639;p69"/>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0" name="Google Shape;5640;p69"/>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41" name="Google Shape;5641;p69"/>
          <p:cNvGrpSpPr/>
          <p:nvPr/>
        </p:nvGrpSpPr>
        <p:grpSpPr>
          <a:xfrm>
            <a:off x="3337249" y="3125895"/>
            <a:ext cx="339253" cy="339253"/>
            <a:chOff x="4456875" y="1435075"/>
            <a:chExt cx="481825" cy="481825"/>
          </a:xfrm>
        </p:grpSpPr>
        <p:sp>
          <p:nvSpPr>
            <p:cNvPr id="5642" name="Google Shape;5642;p69"/>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3" name="Google Shape;5643;p69"/>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4" name="Google Shape;5644;p69"/>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5" name="Google Shape;5645;p69"/>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6" name="Google Shape;5646;p69"/>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7" name="Google Shape;5647;p69"/>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8" name="Google Shape;5648;p69"/>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9" name="Google Shape;5649;p69"/>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0" name="Google Shape;5650;p69"/>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1" name="Google Shape;5651;p69"/>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2" name="Google Shape;5652;p69"/>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3" name="Google Shape;5653;p69"/>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4" name="Google Shape;5654;p69"/>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5" name="Google Shape;5655;p69"/>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6" name="Google Shape;5656;p69"/>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7" name="Google Shape;5657;p69"/>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8" name="Google Shape;5658;p69"/>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9" name="Google Shape;5659;p69"/>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0" name="Google Shape;5660;p69"/>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1" name="Google Shape;5661;p69"/>
          <p:cNvGrpSpPr/>
          <p:nvPr/>
        </p:nvGrpSpPr>
        <p:grpSpPr>
          <a:xfrm>
            <a:off x="3758239" y="3125886"/>
            <a:ext cx="342580" cy="339271"/>
            <a:chOff x="5049725" y="1435050"/>
            <a:chExt cx="486550" cy="481850"/>
          </a:xfrm>
        </p:grpSpPr>
        <p:sp>
          <p:nvSpPr>
            <p:cNvPr id="5662" name="Google Shape;5662;p69"/>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3" name="Google Shape;5663;p69"/>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4" name="Google Shape;5664;p69"/>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5" name="Google Shape;5665;p69"/>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6" name="Google Shape;5666;p69"/>
          <p:cNvGrpSpPr/>
          <p:nvPr/>
        </p:nvGrpSpPr>
        <p:grpSpPr>
          <a:xfrm>
            <a:off x="4173790" y="3125895"/>
            <a:ext cx="339359" cy="339253"/>
            <a:chOff x="5642475" y="1435075"/>
            <a:chExt cx="481975" cy="481825"/>
          </a:xfrm>
        </p:grpSpPr>
        <p:sp>
          <p:nvSpPr>
            <p:cNvPr id="5667" name="Google Shape;5667;p69"/>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8" name="Google Shape;5668;p69"/>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9" name="Google Shape;5669;p69"/>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70" name="Google Shape;5670;p69"/>
          <p:cNvGrpSpPr/>
          <p:nvPr/>
        </p:nvGrpSpPr>
        <p:grpSpPr>
          <a:xfrm>
            <a:off x="4588276" y="3125886"/>
            <a:ext cx="343759" cy="339271"/>
            <a:chOff x="6232000" y="1435050"/>
            <a:chExt cx="488225" cy="481850"/>
          </a:xfrm>
        </p:grpSpPr>
        <p:sp>
          <p:nvSpPr>
            <p:cNvPr id="5671" name="Google Shape;5671;p69"/>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2" name="Google Shape;5672;p69"/>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3" name="Google Shape;5673;p69"/>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4" name="Google Shape;5674;p69"/>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5" name="Google Shape;5675;p69"/>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76" name="Google Shape;5676;p69"/>
          <p:cNvGrpSpPr/>
          <p:nvPr/>
        </p:nvGrpSpPr>
        <p:grpSpPr>
          <a:xfrm>
            <a:off x="849012" y="3539545"/>
            <a:ext cx="299929" cy="337792"/>
            <a:chOff x="924450" y="2028975"/>
            <a:chExt cx="425975" cy="479750"/>
          </a:xfrm>
        </p:grpSpPr>
        <p:sp>
          <p:nvSpPr>
            <p:cNvPr id="5677" name="Google Shape;5677;p69"/>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8" name="Google Shape;5678;p69"/>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9" name="Google Shape;5679;p69"/>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80" name="Google Shape;5680;p69"/>
          <p:cNvGrpSpPr/>
          <p:nvPr/>
        </p:nvGrpSpPr>
        <p:grpSpPr>
          <a:xfrm>
            <a:off x="1661509" y="3559347"/>
            <a:ext cx="339306" cy="298186"/>
            <a:chOff x="2085450" y="2057100"/>
            <a:chExt cx="481900" cy="423500"/>
          </a:xfrm>
        </p:grpSpPr>
        <p:sp>
          <p:nvSpPr>
            <p:cNvPr id="5681" name="Google Shape;5681;p69"/>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2" name="Google Shape;5682;p69"/>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3" name="Google Shape;5683;p69"/>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84" name="Google Shape;5684;p69"/>
          <p:cNvGrpSpPr/>
          <p:nvPr/>
        </p:nvGrpSpPr>
        <p:grpSpPr>
          <a:xfrm>
            <a:off x="2089442" y="3582592"/>
            <a:ext cx="339306" cy="251698"/>
            <a:chOff x="2678275" y="2090100"/>
            <a:chExt cx="481900" cy="357475"/>
          </a:xfrm>
        </p:grpSpPr>
        <p:sp>
          <p:nvSpPr>
            <p:cNvPr id="5685" name="Google Shape;5685;p69"/>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6" name="Google Shape;5686;p69"/>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7" name="Google Shape;5687;p69"/>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8" name="Google Shape;5688;p69"/>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9" name="Google Shape;5689;p69"/>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0" name="Google Shape;5690;p69"/>
          <p:cNvGrpSpPr/>
          <p:nvPr/>
        </p:nvGrpSpPr>
        <p:grpSpPr>
          <a:xfrm>
            <a:off x="2566646" y="3594790"/>
            <a:ext cx="219345" cy="227301"/>
            <a:chOff x="3357325" y="2093500"/>
            <a:chExt cx="311525" cy="322825"/>
          </a:xfrm>
        </p:grpSpPr>
        <p:sp>
          <p:nvSpPr>
            <p:cNvPr id="5691" name="Google Shape;5691;p69"/>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2" name="Google Shape;5692;p69"/>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3" name="Google Shape;5693;p69"/>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94" name="Google Shape;5694;p69"/>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95" name="Google Shape;5695;p69"/>
          <p:cNvGrpSpPr/>
          <p:nvPr/>
        </p:nvGrpSpPr>
        <p:grpSpPr>
          <a:xfrm>
            <a:off x="3360836" y="3538814"/>
            <a:ext cx="292078" cy="339253"/>
            <a:chOff x="4492800" y="2027925"/>
            <a:chExt cx="414825" cy="481825"/>
          </a:xfrm>
        </p:grpSpPr>
        <p:sp>
          <p:nvSpPr>
            <p:cNvPr id="5696" name="Google Shape;5696;p69"/>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7" name="Google Shape;5697;p69"/>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8" name="Google Shape;5698;p69"/>
          <p:cNvGrpSpPr/>
          <p:nvPr/>
        </p:nvGrpSpPr>
        <p:grpSpPr>
          <a:xfrm>
            <a:off x="3759928" y="3538805"/>
            <a:ext cx="339200" cy="339271"/>
            <a:chOff x="5049725" y="2027900"/>
            <a:chExt cx="481750" cy="481850"/>
          </a:xfrm>
        </p:grpSpPr>
        <p:sp>
          <p:nvSpPr>
            <p:cNvPr id="5699" name="Google Shape;5699;p69"/>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0" name="Google Shape;5700;p69"/>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1" name="Google Shape;5701;p69"/>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2" name="Google Shape;5702;p69"/>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3" name="Google Shape;5703;p69"/>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4" name="Google Shape;5704;p69"/>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5" name="Google Shape;5705;p69"/>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6" name="Google Shape;5706;p69"/>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07" name="Google Shape;5707;p69"/>
          <p:cNvGrpSpPr/>
          <p:nvPr/>
        </p:nvGrpSpPr>
        <p:grpSpPr>
          <a:xfrm>
            <a:off x="4233524" y="3538893"/>
            <a:ext cx="219890" cy="339095"/>
            <a:chOff x="5726350" y="2028150"/>
            <a:chExt cx="312300" cy="481600"/>
          </a:xfrm>
        </p:grpSpPr>
        <p:sp>
          <p:nvSpPr>
            <p:cNvPr id="5708" name="Google Shape;5708;p69"/>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9" name="Google Shape;5709;p69"/>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0" name="Google Shape;5710;p69"/>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1" name="Google Shape;5711;p69"/>
          <p:cNvGrpSpPr/>
          <p:nvPr/>
        </p:nvGrpSpPr>
        <p:grpSpPr>
          <a:xfrm>
            <a:off x="4593715" y="3542000"/>
            <a:ext cx="332881" cy="332881"/>
            <a:chOff x="6239925" y="2032450"/>
            <a:chExt cx="472775" cy="472775"/>
          </a:xfrm>
        </p:grpSpPr>
        <p:sp>
          <p:nvSpPr>
            <p:cNvPr id="5712" name="Google Shape;5712;p69"/>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3" name="Google Shape;5713;p69"/>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4" name="Google Shape;5714;p69"/>
          <p:cNvGrpSpPr/>
          <p:nvPr/>
        </p:nvGrpSpPr>
        <p:grpSpPr>
          <a:xfrm>
            <a:off x="5042807" y="2364092"/>
            <a:ext cx="334641" cy="185425"/>
            <a:chOff x="903075" y="2730000"/>
            <a:chExt cx="475275" cy="263350"/>
          </a:xfrm>
        </p:grpSpPr>
        <p:sp>
          <p:nvSpPr>
            <p:cNvPr id="5715" name="Google Shape;5715;p69"/>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6" name="Google Shape;5716;p69"/>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7" name="Google Shape;5717;p69"/>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8" name="Google Shape;5718;p69"/>
          <p:cNvGrpSpPr/>
          <p:nvPr/>
        </p:nvGrpSpPr>
        <p:grpSpPr>
          <a:xfrm>
            <a:off x="1247198" y="3538814"/>
            <a:ext cx="339253" cy="339253"/>
            <a:chOff x="1492675" y="2027925"/>
            <a:chExt cx="481825" cy="481825"/>
          </a:xfrm>
        </p:grpSpPr>
        <p:sp>
          <p:nvSpPr>
            <p:cNvPr id="5719" name="Google Shape;5719;p69"/>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0" name="Google Shape;5720;p69"/>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1" name="Google Shape;5721;p69"/>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2" name="Google Shape;5722;p69"/>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3" name="Google Shape;5723;p69"/>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4" name="Google Shape;5724;p69"/>
          <p:cNvGrpSpPr/>
          <p:nvPr/>
        </p:nvGrpSpPr>
        <p:grpSpPr>
          <a:xfrm>
            <a:off x="5473575" y="2287178"/>
            <a:ext cx="339253" cy="339253"/>
            <a:chOff x="1492675" y="2620775"/>
            <a:chExt cx="481825" cy="481825"/>
          </a:xfrm>
        </p:grpSpPr>
        <p:sp>
          <p:nvSpPr>
            <p:cNvPr id="5725" name="Google Shape;5725;p69"/>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6" name="Google Shape;5726;p69"/>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27" name="Google Shape;5727;p69"/>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28" name="Google Shape;5728;p69"/>
          <p:cNvGrpSpPr/>
          <p:nvPr/>
        </p:nvGrpSpPr>
        <p:grpSpPr>
          <a:xfrm>
            <a:off x="6297328" y="2303161"/>
            <a:ext cx="333585" cy="307287"/>
            <a:chOff x="2682350" y="2643425"/>
            <a:chExt cx="473775" cy="436425"/>
          </a:xfrm>
        </p:grpSpPr>
        <p:sp>
          <p:nvSpPr>
            <p:cNvPr id="5729" name="Google Shape;5729;p69"/>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0" name="Google Shape;5730;p69"/>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1" name="Google Shape;5731;p69"/>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2" name="Google Shape;5732;p69"/>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3" name="Google Shape;5733;p69"/>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4" name="Google Shape;5734;p69"/>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5" name="Google Shape;5735;p69"/>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6" name="Google Shape;5736;p69"/>
          <p:cNvGrpSpPr/>
          <p:nvPr/>
        </p:nvGrpSpPr>
        <p:grpSpPr>
          <a:xfrm>
            <a:off x="6762818" y="2287178"/>
            <a:ext cx="238531" cy="339253"/>
            <a:chOff x="3342725" y="2620775"/>
            <a:chExt cx="338775" cy="481825"/>
          </a:xfrm>
        </p:grpSpPr>
        <p:sp>
          <p:nvSpPr>
            <p:cNvPr id="5737" name="Google Shape;5737;p69"/>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8" name="Google Shape;5738;p69"/>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9" name="Google Shape;5739;p69"/>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40" name="Google Shape;5740;p69"/>
          <p:cNvGrpSpPr/>
          <p:nvPr/>
        </p:nvGrpSpPr>
        <p:grpSpPr>
          <a:xfrm>
            <a:off x="7156568" y="2287178"/>
            <a:ext cx="278296" cy="339253"/>
            <a:chOff x="3907325" y="2620775"/>
            <a:chExt cx="395250" cy="481825"/>
          </a:xfrm>
        </p:grpSpPr>
        <p:sp>
          <p:nvSpPr>
            <p:cNvPr id="5741" name="Google Shape;5741;p69"/>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2" name="Google Shape;5742;p69"/>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3" name="Google Shape;5743;p69"/>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4" name="Google Shape;5744;p69"/>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45" name="Google Shape;5745;p69"/>
          <p:cNvGrpSpPr/>
          <p:nvPr/>
        </p:nvGrpSpPr>
        <p:grpSpPr>
          <a:xfrm>
            <a:off x="7549755" y="2297783"/>
            <a:ext cx="339253" cy="318042"/>
            <a:chOff x="4456875" y="2635825"/>
            <a:chExt cx="481825" cy="451700"/>
          </a:xfrm>
        </p:grpSpPr>
        <p:sp>
          <p:nvSpPr>
            <p:cNvPr id="5746" name="Google Shape;5746;p69"/>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7" name="Google Shape;5747;p69"/>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8" name="Google Shape;5748;p69"/>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9" name="Google Shape;5749;p69"/>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0" name="Google Shape;5750;p69"/>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1" name="Google Shape;5751;p69"/>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52" name="Google Shape;5752;p69"/>
          <p:cNvGrpSpPr/>
          <p:nvPr/>
        </p:nvGrpSpPr>
        <p:grpSpPr>
          <a:xfrm>
            <a:off x="7974679" y="2297783"/>
            <a:ext cx="339253" cy="318042"/>
            <a:chOff x="5049725" y="2635825"/>
            <a:chExt cx="481825" cy="451700"/>
          </a:xfrm>
        </p:grpSpPr>
        <p:sp>
          <p:nvSpPr>
            <p:cNvPr id="5753" name="Google Shape;5753;p69"/>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4" name="Google Shape;5754;p69"/>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5" name="Google Shape;5755;p69"/>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56" name="Google Shape;5756;p69"/>
          <p:cNvGrpSpPr/>
          <p:nvPr/>
        </p:nvGrpSpPr>
        <p:grpSpPr>
          <a:xfrm>
            <a:off x="2375386" y="3952243"/>
            <a:ext cx="338566" cy="338373"/>
            <a:chOff x="5643000" y="2621375"/>
            <a:chExt cx="480850" cy="480575"/>
          </a:xfrm>
        </p:grpSpPr>
        <p:sp>
          <p:nvSpPr>
            <p:cNvPr id="5757" name="Google Shape;5757;p69"/>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8" name="Google Shape;5758;p69"/>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9" name="Google Shape;5759;p69"/>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0" name="Google Shape;5760;p69"/>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1" name="Google Shape;5761;p69"/>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2" name="Google Shape;5762;p69"/>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3" name="Google Shape;5763;p69"/>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64" name="Google Shape;5764;p69"/>
          <p:cNvGrpSpPr/>
          <p:nvPr/>
        </p:nvGrpSpPr>
        <p:grpSpPr>
          <a:xfrm>
            <a:off x="4192782" y="3951803"/>
            <a:ext cx="339359" cy="339253"/>
            <a:chOff x="6235250" y="2620775"/>
            <a:chExt cx="481975" cy="481825"/>
          </a:xfrm>
        </p:grpSpPr>
        <p:sp>
          <p:nvSpPr>
            <p:cNvPr id="5765" name="Google Shape;5765;p69"/>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6" name="Google Shape;5766;p69"/>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7" name="Google Shape;5767;p69"/>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8" name="Google Shape;5768;p69"/>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9" name="Google Shape;5769;p69"/>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70" name="Google Shape;5770;p69"/>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71" name="Google Shape;5771;p69"/>
          <p:cNvGrpSpPr/>
          <p:nvPr/>
        </p:nvGrpSpPr>
        <p:grpSpPr>
          <a:xfrm>
            <a:off x="5472652" y="2711317"/>
            <a:ext cx="341101" cy="339253"/>
            <a:chOff x="1535000" y="3223325"/>
            <a:chExt cx="484450" cy="481825"/>
          </a:xfrm>
        </p:grpSpPr>
        <p:sp>
          <p:nvSpPr>
            <p:cNvPr id="5772" name="Google Shape;5772;p69"/>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3" name="Google Shape;5773;p69"/>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4" name="Google Shape;5774;p69"/>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75" name="Google Shape;5775;p69"/>
          <p:cNvGrpSpPr/>
          <p:nvPr/>
        </p:nvGrpSpPr>
        <p:grpSpPr>
          <a:xfrm>
            <a:off x="5880219" y="2746618"/>
            <a:ext cx="339253" cy="268649"/>
            <a:chOff x="2085525" y="3263750"/>
            <a:chExt cx="481825" cy="381550"/>
          </a:xfrm>
        </p:grpSpPr>
        <p:sp>
          <p:nvSpPr>
            <p:cNvPr id="5776" name="Google Shape;5776;p69"/>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7" name="Google Shape;5777;p69"/>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78" name="Google Shape;5778;p69"/>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79" name="Google Shape;5779;p69"/>
          <p:cNvGrpSpPr/>
          <p:nvPr/>
        </p:nvGrpSpPr>
        <p:grpSpPr>
          <a:xfrm>
            <a:off x="6711982" y="2711308"/>
            <a:ext cx="340204" cy="339271"/>
            <a:chOff x="3270450" y="3213625"/>
            <a:chExt cx="483175" cy="481850"/>
          </a:xfrm>
        </p:grpSpPr>
        <p:sp>
          <p:nvSpPr>
            <p:cNvPr id="5780" name="Google Shape;5780;p69"/>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1" name="Google Shape;5781;p69"/>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82" name="Google Shape;5782;p69"/>
          <p:cNvGrpSpPr/>
          <p:nvPr/>
        </p:nvGrpSpPr>
        <p:grpSpPr>
          <a:xfrm>
            <a:off x="7211250" y="2711317"/>
            <a:ext cx="168931" cy="339253"/>
            <a:chOff x="3984950" y="3213600"/>
            <a:chExt cx="239925" cy="481825"/>
          </a:xfrm>
        </p:grpSpPr>
        <p:sp>
          <p:nvSpPr>
            <p:cNvPr id="5783" name="Google Shape;5783;p69"/>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4" name="Google Shape;5784;p69"/>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85" name="Google Shape;5785;p69"/>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6" name="Google Shape;5786;p69"/>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87" name="Google Shape;5787;p69"/>
          <p:cNvGrpSpPr/>
          <p:nvPr/>
        </p:nvGrpSpPr>
        <p:grpSpPr>
          <a:xfrm>
            <a:off x="1874281" y="3981487"/>
            <a:ext cx="355218" cy="279880"/>
            <a:chOff x="5629975" y="3255775"/>
            <a:chExt cx="504500" cy="397500"/>
          </a:xfrm>
        </p:grpSpPr>
        <p:sp>
          <p:nvSpPr>
            <p:cNvPr id="5788" name="Google Shape;5788;p69"/>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9" name="Google Shape;5789;p69"/>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0" name="Google Shape;5790;p69"/>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1" name="Google Shape;5791;p69"/>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2" name="Google Shape;5792;p69"/>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93" name="Google Shape;5793;p69"/>
          <p:cNvGrpSpPr/>
          <p:nvPr/>
        </p:nvGrpSpPr>
        <p:grpSpPr>
          <a:xfrm>
            <a:off x="3755839" y="3981593"/>
            <a:ext cx="340256" cy="279669"/>
            <a:chOff x="6234950" y="3255925"/>
            <a:chExt cx="483250" cy="397200"/>
          </a:xfrm>
        </p:grpSpPr>
        <p:sp>
          <p:nvSpPr>
            <p:cNvPr id="5794" name="Google Shape;5794;p69"/>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5" name="Google Shape;5795;p69"/>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6" name="Google Shape;5796;p69"/>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7" name="Google Shape;5797;p69"/>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8" name="Google Shape;5798;p69"/>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9" name="Google Shape;5799;p69"/>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00" name="Google Shape;5800;p69"/>
          <p:cNvGrpSpPr/>
          <p:nvPr/>
        </p:nvGrpSpPr>
        <p:grpSpPr>
          <a:xfrm>
            <a:off x="5051107" y="3125970"/>
            <a:ext cx="318042" cy="339253"/>
            <a:chOff x="914900" y="3806450"/>
            <a:chExt cx="451700" cy="481825"/>
          </a:xfrm>
        </p:grpSpPr>
        <p:sp>
          <p:nvSpPr>
            <p:cNvPr id="5801" name="Google Shape;5801;p69"/>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2" name="Google Shape;5802;p69"/>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3" name="Google Shape;5803;p69"/>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4" name="Google Shape;5804;p69"/>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5" name="Google Shape;5805;p69"/>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06" name="Google Shape;5806;p69"/>
          <p:cNvGrpSpPr/>
          <p:nvPr/>
        </p:nvGrpSpPr>
        <p:grpSpPr>
          <a:xfrm>
            <a:off x="5470028" y="3125785"/>
            <a:ext cx="346347" cy="339623"/>
            <a:chOff x="1490050" y="3805975"/>
            <a:chExt cx="491900" cy="482350"/>
          </a:xfrm>
        </p:grpSpPr>
        <p:sp>
          <p:nvSpPr>
            <p:cNvPr id="5807" name="Google Shape;5807;p69"/>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8" name="Google Shape;5808;p69"/>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9" name="Google Shape;5809;p69"/>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0" name="Google Shape;5810;p69"/>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11" name="Google Shape;5811;p69"/>
          <p:cNvGrpSpPr/>
          <p:nvPr/>
        </p:nvGrpSpPr>
        <p:grpSpPr>
          <a:xfrm>
            <a:off x="5893896" y="3125970"/>
            <a:ext cx="311899" cy="339253"/>
            <a:chOff x="2104275" y="3806450"/>
            <a:chExt cx="442975" cy="481825"/>
          </a:xfrm>
        </p:grpSpPr>
        <p:sp>
          <p:nvSpPr>
            <p:cNvPr id="5812" name="Google Shape;5812;p69"/>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3" name="Google Shape;5813;p69"/>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14" name="Google Shape;5814;p69"/>
          <p:cNvGrpSpPr/>
          <p:nvPr/>
        </p:nvGrpSpPr>
        <p:grpSpPr>
          <a:xfrm>
            <a:off x="6317413" y="3125970"/>
            <a:ext cx="293416" cy="339253"/>
            <a:chOff x="2710875" y="3806450"/>
            <a:chExt cx="416725" cy="481825"/>
          </a:xfrm>
        </p:grpSpPr>
        <p:sp>
          <p:nvSpPr>
            <p:cNvPr id="5815" name="Google Shape;5815;p69"/>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6" name="Google Shape;5816;p69"/>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17" name="Google Shape;5817;p69"/>
          <p:cNvGrpSpPr/>
          <p:nvPr/>
        </p:nvGrpSpPr>
        <p:grpSpPr>
          <a:xfrm>
            <a:off x="6712457" y="3166412"/>
            <a:ext cx="339253" cy="258369"/>
            <a:chOff x="3271200" y="3863875"/>
            <a:chExt cx="481825" cy="366950"/>
          </a:xfrm>
        </p:grpSpPr>
        <p:sp>
          <p:nvSpPr>
            <p:cNvPr id="5818" name="Google Shape;5818;p69"/>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9" name="Google Shape;5819;p69"/>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20" name="Google Shape;5820;p69"/>
          <p:cNvGrpSpPr/>
          <p:nvPr/>
        </p:nvGrpSpPr>
        <p:grpSpPr>
          <a:xfrm>
            <a:off x="7147952" y="3126199"/>
            <a:ext cx="295528" cy="338795"/>
            <a:chOff x="3895050" y="3806775"/>
            <a:chExt cx="419725" cy="481175"/>
          </a:xfrm>
        </p:grpSpPr>
        <p:sp>
          <p:nvSpPr>
            <p:cNvPr id="5821" name="Google Shape;5821;p69"/>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2" name="Google Shape;5822;p69"/>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23" name="Google Shape;5823;p69"/>
          <p:cNvGrpSpPr/>
          <p:nvPr/>
        </p:nvGrpSpPr>
        <p:grpSpPr>
          <a:xfrm>
            <a:off x="7551234" y="3125979"/>
            <a:ext cx="336296" cy="339235"/>
            <a:chOff x="4464775" y="3806475"/>
            <a:chExt cx="477625" cy="481800"/>
          </a:xfrm>
        </p:grpSpPr>
        <p:sp>
          <p:nvSpPr>
            <p:cNvPr id="5824" name="Google Shape;5824;p69"/>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5" name="Google Shape;5825;p69"/>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6" name="Google Shape;5826;p69"/>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7" name="Google Shape;5827;p69"/>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8" name="Google Shape;5828;p69"/>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9" name="Google Shape;5829;p69"/>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30" name="Google Shape;5830;p69"/>
          <p:cNvGrpSpPr/>
          <p:nvPr/>
        </p:nvGrpSpPr>
        <p:grpSpPr>
          <a:xfrm>
            <a:off x="7974679" y="3125970"/>
            <a:ext cx="339253" cy="339253"/>
            <a:chOff x="5049725" y="3806450"/>
            <a:chExt cx="481825" cy="481825"/>
          </a:xfrm>
        </p:grpSpPr>
        <p:sp>
          <p:nvSpPr>
            <p:cNvPr id="5831" name="Google Shape;5831;p69"/>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2" name="Google Shape;5832;p69"/>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3" name="Google Shape;5833;p69"/>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34" name="Google Shape;5834;p69"/>
          <p:cNvGrpSpPr/>
          <p:nvPr/>
        </p:nvGrpSpPr>
        <p:grpSpPr>
          <a:xfrm>
            <a:off x="1461983" y="3951798"/>
            <a:ext cx="339253" cy="339253"/>
            <a:chOff x="5651375" y="3806450"/>
            <a:chExt cx="481825" cy="481825"/>
          </a:xfrm>
        </p:grpSpPr>
        <p:sp>
          <p:nvSpPr>
            <p:cNvPr id="5835" name="Google Shape;5835;p69"/>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6" name="Google Shape;5836;p69"/>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7" name="Google Shape;5837;p69"/>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8" name="Google Shape;5838;p69"/>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39" name="Google Shape;5839;p69"/>
          <p:cNvGrpSpPr/>
          <p:nvPr/>
        </p:nvGrpSpPr>
        <p:grpSpPr>
          <a:xfrm>
            <a:off x="3360663" y="3953787"/>
            <a:ext cx="298503" cy="335275"/>
            <a:chOff x="6264300" y="3809300"/>
            <a:chExt cx="423950" cy="476175"/>
          </a:xfrm>
        </p:grpSpPr>
        <p:sp>
          <p:nvSpPr>
            <p:cNvPr id="5840" name="Google Shape;5840;p69"/>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1" name="Google Shape;5841;p69"/>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2" name="Google Shape;5842;p69"/>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43" name="Google Shape;5843;p69"/>
          <p:cNvGrpSpPr/>
          <p:nvPr/>
        </p:nvGrpSpPr>
        <p:grpSpPr>
          <a:xfrm>
            <a:off x="5039841" y="3538881"/>
            <a:ext cx="340573" cy="339271"/>
            <a:chOff x="898875" y="4399275"/>
            <a:chExt cx="483700" cy="481850"/>
          </a:xfrm>
        </p:grpSpPr>
        <p:sp>
          <p:nvSpPr>
            <p:cNvPr id="5844" name="Google Shape;5844;p69"/>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5" name="Google Shape;5845;p69"/>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6" name="Google Shape;5846;p69"/>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7" name="Google Shape;5847;p69"/>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8" name="Google Shape;5848;p69"/>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9" name="Google Shape;5849;p69"/>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0" name="Google Shape;5850;p69"/>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1" name="Google Shape;5851;p69"/>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52" name="Google Shape;5852;p69"/>
          <p:cNvGrpSpPr/>
          <p:nvPr/>
        </p:nvGrpSpPr>
        <p:grpSpPr>
          <a:xfrm>
            <a:off x="5473575" y="3554133"/>
            <a:ext cx="339253" cy="308765"/>
            <a:chOff x="1492675" y="4420975"/>
            <a:chExt cx="481825" cy="438525"/>
          </a:xfrm>
        </p:grpSpPr>
        <p:sp>
          <p:nvSpPr>
            <p:cNvPr id="5853" name="Google Shape;5853;p69"/>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4" name="Google Shape;5854;p69"/>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5" name="Google Shape;5855;p69"/>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6" name="Google Shape;5856;p69"/>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7" name="Google Shape;5857;p69"/>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58" name="Google Shape;5858;p69"/>
          <p:cNvGrpSpPr/>
          <p:nvPr/>
        </p:nvGrpSpPr>
        <p:grpSpPr>
          <a:xfrm>
            <a:off x="5878556" y="3539558"/>
            <a:ext cx="342580" cy="337915"/>
            <a:chOff x="2084100" y="4400250"/>
            <a:chExt cx="486550" cy="479925"/>
          </a:xfrm>
        </p:grpSpPr>
        <p:sp>
          <p:nvSpPr>
            <p:cNvPr id="5859" name="Google Shape;5859;p69"/>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0" name="Google Shape;5860;p69"/>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1" name="Google Shape;5861;p69"/>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2" name="Google Shape;5862;p69"/>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3" name="Google Shape;5863;p69"/>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4" name="Google Shape;5864;p69"/>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65" name="Google Shape;5865;p69"/>
          <p:cNvGrpSpPr/>
          <p:nvPr/>
        </p:nvGrpSpPr>
        <p:grpSpPr>
          <a:xfrm>
            <a:off x="6315036" y="3538907"/>
            <a:ext cx="298169" cy="339218"/>
            <a:chOff x="2707950" y="4399325"/>
            <a:chExt cx="423475" cy="481775"/>
          </a:xfrm>
        </p:grpSpPr>
        <p:sp>
          <p:nvSpPr>
            <p:cNvPr id="5866" name="Google Shape;5866;p69"/>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7" name="Google Shape;5867;p69"/>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8" name="Google Shape;5868;p69"/>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9" name="Google Shape;5869;p69"/>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0" name="Google Shape;5870;p69"/>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1" name="Google Shape;5871;p69"/>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2" name="Google Shape;5872;p69"/>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3" name="Google Shape;5873;p69"/>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4" name="Google Shape;5874;p69"/>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5" name="Google Shape;5875;p69"/>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6" name="Google Shape;5876;p69"/>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7" name="Google Shape;5877;p69"/>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78" name="Google Shape;5878;p69"/>
          <p:cNvGrpSpPr/>
          <p:nvPr/>
        </p:nvGrpSpPr>
        <p:grpSpPr>
          <a:xfrm>
            <a:off x="6744555" y="3538881"/>
            <a:ext cx="275057" cy="339271"/>
            <a:chOff x="3330525" y="4399275"/>
            <a:chExt cx="390650" cy="481850"/>
          </a:xfrm>
        </p:grpSpPr>
        <p:sp>
          <p:nvSpPr>
            <p:cNvPr id="5879" name="Google Shape;5879;p69"/>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0" name="Google Shape;5880;p69"/>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1" name="Google Shape;5881;p69"/>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2" name="Google Shape;5882;p69"/>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3" name="Google Shape;5883;p69"/>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4" name="Google Shape;5884;p69"/>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5" name="Google Shape;5885;p69"/>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86" name="Google Shape;5886;p69"/>
          <p:cNvGrpSpPr/>
          <p:nvPr/>
        </p:nvGrpSpPr>
        <p:grpSpPr>
          <a:xfrm>
            <a:off x="7169084" y="3538890"/>
            <a:ext cx="253265" cy="339253"/>
            <a:chOff x="3938800" y="4399275"/>
            <a:chExt cx="359700" cy="481825"/>
          </a:xfrm>
        </p:grpSpPr>
        <p:sp>
          <p:nvSpPr>
            <p:cNvPr id="5887" name="Google Shape;5887;p69"/>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8" name="Google Shape;5888;p69"/>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9" name="Google Shape;5889;p69"/>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0" name="Google Shape;5890;p69"/>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1" name="Google Shape;5891;p69"/>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92" name="Google Shape;5892;p69"/>
          <p:cNvGrpSpPr/>
          <p:nvPr/>
        </p:nvGrpSpPr>
        <p:grpSpPr>
          <a:xfrm>
            <a:off x="7639862" y="3538890"/>
            <a:ext cx="159039" cy="339253"/>
            <a:chOff x="4584850" y="4399275"/>
            <a:chExt cx="225875" cy="481825"/>
          </a:xfrm>
        </p:grpSpPr>
        <p:sp>
          <p:nvSpPr>
            <p:cNvPr id="5893" name="Google Shape;5893;p69"/>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4" name="Google Shape;5894;p69"/>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895" name="Google Shape;5895;p69"/>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896" name="Google Shape;5896;p69"/>
          <p:cNvGrpSpPr/>
          <p:nvPr/>
        </p:nvGrpSpPr>
        <p:grpSpPr>
          <a:xfrm>
            <a:off x="1049680" y="3951795"/>
            <a:ext cx="339253" cy="339253"/>
            <a:chOff x="5642550" y="4399275"/>
            <a:chExt cx="481825" cy="481825"/>
          </a:xfrm>
        </p:grpSpPr>
        <p:sp>
          <p:nvSpPr>
            <p:cNvPr id="5897" name="Google Shape;5897;p69"/>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8" name="Google Shape;5898;p69"/>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99" name="Google Shape;5899;p69"/>
          <p:cNvGrpSpPr/>
          <p:nvPr/>
        </p:nvGrpSpPr>
        <p:grpSpPr>
          <a:xfrm>
            <a:off x="2859815" y="3963703"/>
            <a:ext cx="363316" cy="315437"/>
            <a:chOff x="6218300" y="4416175"/>
            <a:chExt cx="516000" cy="448000"/>
          </a:xfrm>
        </p:grpSpPr>
        <p:sp>
          <p:nvSpPr>
            <p:cNvPr id="5900" name="Google Shape;5900;p69"/>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1" name="Google Shape;5901;p69"/>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2" name="Google Shape;5902;p69"/>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03" name="Google Shape;5903;p69"/>
          <p:cNvGrpSpPr/>
          <p:nvPr/>
        </p:nvGrpSpPr>
        <p:grpSpPr>
          <a:xfrm>
            <a:off x="5918879" y="3951792"/>
            <a:ext cx="339253" cy="339253"/>
            <a:chOff x="899850" y="4992125"/>
            <a:chExt cx="481825" cy="481825"/>
          </a:xfrm>
        </p:grpSpPr>
        <p:sp>
          <p:nvSpPr>
            <p:cNvPr id="5904" name="Google Shape;5904;p69"/>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5" name="Google Shape;5905;p69"/>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6" name="Google Shape;5906;p69"/>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07" name="Google Shape;5907;p69"/>
          <p:cNvGrpSpPr/>
          <p:nvPr/>
        </p:nvGrpSpPr>
        <p:grpSpPr>
          <a:xfrm>
            <a:off x="5461708" y="3951792"/>
            <a:ext cx="339253" cy="339253"/>
            <a:chOff x="1492675" y="4992125"/>
            <a:chExt cx="481825" cy="481825"/>
          </a:xfrm>
        </p:grpSpPr>
        <p:sp>
          <p:nvSpPr>
            <p:cNvPr id="5908" name="Google Shape;5908;p69"/>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9" name="Google Shape;5909;p69"/>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10" name="Google Shape;5910;p69"/>
          <p:cNvGrpSpPr/>
          <p:nvPr/>
        </p:nvGrpSpPr>
        <p:grpSpPr>
          <a:xfrm>
            <a:off x="5004462" y="3951792"/>
            <a:ext cx="339253" cy="339253"/>
            <a:chOff x="2085525" y="4992125"/>
            <a:chExt cx="481825" cy="481825"/>
          </a:xfrm>
        </p:grpSpPr>
        <p:sp>
          <p:nvSpPr>
            <p:cNvPr id="5911" name="Google Shape;5911;p69"/>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2" name="Google Shape;5912;p69"/>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13" name="Google Shape;5913;p69"/>
          <p:cNvGrpSpPr/>
          <p:nvPr/>
        </p:nvGrpSpPr>
        <p:grpSpPr>
          <a:xfrm>
            <a:off x="6833221" y="3951792"/>
            <a:ext cx="339253" cy="339253"/>
            <a:chOff x="2678350" y="4992125"/>
            <a:chExt cx="481825" cy="481825"/>
          </a:xfrm>
        </p:grpSpPr>
        <p:sp>
          <p:nvSpPr>
            <p:cNvPr id="5914" name="Google Shape;5914;p69"/>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5" name="Google Shape;5915;p69"/>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6" name="Google Shape;5916;p69"/>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17" name="Google Shape;5917;p69"/>
          <p:cNvGrpSpPr/>
          <p:nvPr/>
        </p:nvGrpSpPr>
        <p:grpSpPr>
          <a:xfrm>
            <a:off x="4628816" y="3951792"/>
            <a:ext cx="339253" cy="339253"/>
            <a:chOff x="3271200" y="4992125"/>
            <a:chExt cx="481825" cy="481825"/>
          </a:xfrm>
        </p:grpSpPr>
        <p:sp>
          <p:nvSpPr>
            <p:cNvPr id="5918" name="Google Shape;5918;p69"/>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9" name="Google Shape;5919;p69"/>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0" name="Google Shape;5920;p69"/>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21" name="Google Shape;5921;p69"/>
          <p:cNvGrpSpPr/>
          <p:nvPr/>
        </p:nvGrpSpPr>
        <p:grpSpPr>
          <a:xfrm>
            <a:off x="7290263" y="3952822"/>
            <a:ext cx="339411" cy="337193"/>
            <a:chOff x="3863900" y="4993625"/>
            <a:chExt cx="482050" cy="478900"/>
          </a:xfrm>
        </p:grpSpPr>
        <p:sp>
          <p:nvSpPr>
            <p:cNvPr id="5922" name="Google Shape;5922;p69"/>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3" name="Google Shape;5923;p69"/>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4" name="Google Shape;5924;p69"/>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5" name="Google Shape;5925;p69"/>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26" name="Google Shape;5926;p69"/>
          <p:cNvGrpSpPr/>
          <p:nvPr/>
        </p:nvGrpSpPr>
        <p:grpSpPr>
          <a:xfrm>
            <a:off x="7747437" y="3952822"/>
            <a:ext cx="339411" cy="337193"/>
            <a:chOff x="4456725" y="4993625"/>
            <a:chExt cx="482050" cy="478900"/>
          </a:xfrm>
        </p:grpSpPr>
        <p:sp>
          <p:nvSpPr>
            <p:cNvPr id="5927" name="Google Shape;5927;p69"/>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8" name="Google Shape;5928;p69"/>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9" name="Google Shape;5929;p69"/>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0" name="Google Shape;5930;p69"/>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31" name="Google Shape;5931;p69"/>
          <p:cNvGrpSpPr/>
          <p:nvPr/>
        </p:nvGrpSpPr>
        <p:grpSpPr>
          <a:xfrm>
            <a:off x="6376030" y="3952813"/>
            <a:ext cx="339411" cy="337211"/>
            <a:chOff x="5049575" y="4993600"/>
            <a:chExt cx="482050" cy="478925"/>
          </a:xfrm>
        </p:grpSpPr>
        <p:sp>
          <p:nvSpPr>
            <p:cNvPr id="5932" name="Google Shape;5932;p69"/>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3" name="Google Shape;5933;p69"/>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4" name="Google Shape;5934;p69"/>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5" name="Google Shape;5935;p69"/>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936" name="Google Shape;5936;p69"/>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5937" name="Google Shape;5937;p69"/>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...and our sets of editable icons</a:t>
            </a: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34"/>
          <p:cNvSpPr/>
          <p:nvPr/>
        </p:nvSpPr>
        <p:spPr>
          <a:xfrm>
            <a:off x="1234925" y="539375"/>
            <a:ext cx="2489400" cy="24894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4"/>
          <p:cNvSpPr/>
          <p:nvPr/>
        </p:nvSpPr>
        <p:spPr>
          <a:xfrm>
            <a:off x="1128118" y="1594551"/>
            <a:ext cx="2107500" cy="1116300"/>
          </a:xfrm>
          <a:prstGeom prst="snip2DiagRect">
            <a:avLst>
              <a:gd fmla="val 0" name="adj1"/>
              <a:gd fmla="val 42647"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4"/>
          <p:cNvSpPr/>
          <p:nvPr/>
        </p:nvSpPr>
        <p:spPr>
          <a:xfrm>
            <a:off x="815525" y="1594551"/>
            <a:ext cx="2107500" cy="1116300"/>
          </a:xfrm>
          <a:prstGeom prst="snip2DiagRect">
            <a:avLst>
              <a:gd fmla="val 0" name="adj1"/>
              <a:gd fmla="val 42647"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4"/>
          <p:cNvSpPr txBox="1"/>
          <p:nvPr>
            <p:ph idx="2" type="title"/>
          </p:nvPr>
        </p:nvSpPr>
        <p:spPr>
          <a:xfrm>
            <a:off x="713400" y="2848038"/>
            <a:ext cx="4492200" cy="80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THE PROJECT</a:t>
            </a:r>
            <a:endParaRPr/>
          </a:p>
        </p:txBody>
      </p:sp>
      <p:sp>
        <p:nvSpPr>
          <p:cNvPr id="363" name="Google Shape;363;p34"/>
          <p:cNvSpPr txBox="1"/>
          <p:nvPr>
            <p:ph type="title"/>
          </p:nvPr>
        </p:nvSpPr>
        <p:spPr>
          <a:xfrm>
            <a:off x="1234935" y="1602638"/>
            <a:ext cx="1234500" cy="110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rPr>
              <a:t>01</a:t>
            </a:r>
            <a:endParaRPr>
              <a:solidFill>
                <a:schemeClr val="dk2"/>
              </a:solidFill>
            </a:endParaRPr>
          </a:p>
        </p:txBody>
      </p:sp>
      <p:sp>
        <p:nvSpPr>
          <p:cNvPr id="364" name="Google Shape;364;p34"/>
          <p:cNvSpPr txBox="1"/>
          <p:nvPr>
            <p:ph idx="1" type="subTitle"/>
          </p:nvPr>
        </p:nvSpPr>
        <p:spPr>
          <a:xfrm>
            <a:off x="713401" y="3936588"/>
            <a:ext cx="2420100" cy="66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pic>
        <p:nvPicPr>
          <p:cNvPr id="365" name="Google Shape;365;p34"/>
          <p:cNvPicPr preferRelativeResize="0"/>
          <p:nvPr/>
        </p:nvPicPr>
        <p:blipFill>
          <a:blip r:embed="rId3">
            <a:alphaModFix/>
          </a:blip>
          <a:stretch>
            <a:fillRect/>
          </a:stretch>
        </p:blipFill>
        <p:spPr>
          <a:xfrm>
            <a:off x="5457276" y="238125"/>
            <a:ext cx="3457200" cy="4667100"/>
          </a:xfrm>
          <a:prstGeom prst="snip2DiagRect">
            <a:avLst>
              <a:gd fmla="val 0" name="adj1"/>
              <a:gd fmla="val 16667" name="adj2"/>
            </a:avLst>
          </a:prstGeom>
          <a:noFill/>
          <a:ln>
            <a:noFill/>
          </a:ln>
        </p:spPr>
      </p:pic>
      <p:grpSp>
        <p:nvGrpSpPr>
          <p:cNvPr id="366" name="Google Shape;366;p34"/>
          <p:cNvGrpSpPr/>
          <p:nvPr/>
        </p:nvGrpSpPr>
        <p:grpSpPr>
          <a:xfrm flipH="1" rot="10800000">
            <a:off x="-37975" y="3785650"/>
            <a:ext cx="5124400" cy="462625"/>
            <a:chOff x="384100" y="-88675"/>
            <a:chExt cx="5124400" cy="462625"/>
          </a:xfrm>
        </p:grpSpPr>
        <p:cxnSp>
          <p:nvCxnSpPr>
            <p:cNvPr id="367" name="Google Shape;367;p34"/>
            <p:cNvCxnSpPr/>
            <p:nvPr/>
          </p:nvCxnSpPr>
          <p:spPr>
            <a:xfrm>
              <a:off x="384100" y="-88675"/>
              <a:ext cx="459000" cy="459000"/>
            </a:xfrm>
            <a:prstGeom prst="straightConnector1">
              <a:avLst/>
            </a:prstGeom>
            <a:noFill/>
            <a:ln cap="flat" cmpd="sng" w="9525">
              <a:solidFill>
                <a:schemeClr val="accent2"/>
              </a:solidFill>
              <a:prstDash val="solid"/>
              <a:round/>
              <a:headEnd len="med" w="med" type="none"/>
              <a:tailEnd len="med" w="med" type="none"/>
            </a:ln>
          </p:spPr>
        </p:cxnSp>
        <p:cxnSp>
          <p:nvCxnSpPr>
            <p:cNvPr id="368" name="Google Shape;368;p34"/>
            <p:cNvCxnSpPr/>
            <p:nvPr/>
          </p:nvCxnSpPr>
          <p:spPr>
            <a:xfrm>
              <a:off x="839600" y="373950"/>
              <a:ext cx="4668900" cy="0"/>
            </a:xfrm>
            <a:prstGeom prst="straightConnector1">
              <a:avLst/>
            </a:prstGeom>
            <a:noFill/>
            <a:ln cap="flat" cmpd="sng" w="9525">
              <a:solidFill>
                <a:schemeClr val="accent2"/>
              </a:solidFill>
              <a:prstDash val="solid"/>
              <a:round/>
              <a:headEnd len="med" w="med" type="none"/>
              <a:tailEnd len="med" w="med" type="oval"/>
            </a:ln>
          </p:spPr>
        </p:cxnSp>
      </p:grpSp>
      <p:sp>
        <p:nvSpPr>
          <p:cNvPr id="369" name="Google Shape;369;p34"/>
          <p:cNvSpPr/>
          <p:nvPr/>
        </p:nvSpPr>
        <p:spPr>
          <a:xfrm>
            <a:off x="5914475" y="-2011450"/>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 name="Google Shape;370;p34"/>
          <p:cNvGrpSpPr/>
          <p:nvPr/>
        </p:nvGrpSpPr>
        <p:grpSpPr>
          <a:xfrm flipH="1">
            <a:off x="476375" y="-12775"/>
            <a:ext cx="5873550" cy="1211775"/>
            <a:chOff x="-365050" y="-837825"/>
            <a:chExt cx="5873550" cy="1211775"/>
          </a:xfrm>
        </p:grpSpPr>
        <p:cxnSp>
          <p:nvCxnSpPr>
            <p:cNvPr id="371" name="Google Shape;371;p34"/>
            <p:cNvCxnSpPr/>
            <p:nvPr/>
          </p:nvCxnSpPr>
          <p:spPr>
            <a:xfrm>
              <a:off x="-365050" y="-837825"/>
              <a:ext cx="1208100" cy="1208100"/>
            </a:xfrm>
            <a:prstGeom prst="straightConnector1">
              <a:avLst/>
            </a:prstGeom>
            <a:noFill/>
            <a:ln cap="flat" cmpd="sng" w="9525">
              <a:solidFill>
                <a:schemeClr val="accent2"/>
              </a:solidFill>
              <a:prstDash val="solid"/>
              <a:round/>
              <a:headEnd len="med" w="med" type="none"/>
              <a:tailEnd len="med" w="med" type="none"/>
            </a:ln>
          </p:spPr>
        </p:cxnSp>
        <p:cxnSp>
          <p:nvCxnSpPr>
            <p:cNvPr id="372" name="Google Shape;372;p34"/>
            <p:cNvCxnSpPr/>
            <p:nvPr/>
          </p:nvCxnSpPr>
          <p:spPr>
            <a:xfrm>
              <a:off x="839600" y="373950"/>
              <a:ext cx="4668900" cy="0"/>
            </a:xfrm>
            <a:prstGeom prst="straightConnector1">
              <a:avLst/>
            </a:prstGeom>
            <a:noFill/>
            <a:ln cap="flat" cmpd="sng" w="9525">
              <a:solidFill>
                <a:schemeClr val="accent2"/>
              </a:solidFill>
              <a:prstDash val="solid"/>
              <a:round/>
              <a:headEnd len="med" w="med" type="none"/>
              <a:tailEnd len="med" w="med" type="oval"/>
            </a:ln>
          </p:spPr>
        </p:cxnSp>
      </p:grpSp>
      <p:grpSp>
        <p:nvGrpSpPr>
          <p:cNvPr id="373" name="Google Shape;373;p34"/>
          <p:cNvGrpSpPr/>
          <p:nvPr/>
        </p:nvGrpSpPr>
        <p:grpSpPr>
          <a:xfrm flipH="1">
            <a:off x="3904902" y="-75295"/>
            <a:ext cx="2009569" cy="973361"/>
            <a:chOff x="5205411" y="-75307"/>
            <a:chExt cx="1728661" cy="837300"/>
          </a:xfrm>
        </p:grpSpPr>
        <p:cxnSp>
          <p:nvCxnSpPr>
            <p:cNvPr id="374" name="Google Shape;374;p34"/>
            <p:cNvCxnSpPr/>
            <p:nvPr/>
          </p:nvCxnSpPr>
          <p:spPr>
            <a:xfrm>
              <a:off x="5205411" y="-75307"/>
              <a:ext cx="837300" cy="837300"/>
            </a:xfrm>
            <a:prstGeom prst="straightConnector1">
              <a:avLst/>
            </a:prstGeom>
            <a:noFill/>
            <a:ln cap="flat" cmpd="sng" w="9525">
              <a:solidFill>
                <a:schemeClr val="accent2"/>
              </a:solidFill>
              <a:prstDash val="solid"/>
              <a:round/>
              <a:headEnd len="med" w="med" type="none"/>
              <a:tailEnd len="med" w="med" type="oval"/>
            </a:ln>
          </p:spPr>
        </p:cxnSp>
        <p:cxnSp>
          <p:nvCxnSpPr>
            <p:cNvPr id="375" name="Google Shape;375;p34"/>
            <p:cNvCxnSpPr/>
            <p:nvPr/>
          </p:nvCxnSpPr>
          <p:spPr>
            <a:xfrm>
              <a:off x="5651144" y="-75307"/>
              <a:ext cx="837300" cy="837300"/>
            </a:xfrm>
            <a:prstGeom prst="straightConnector1">
              <a:avLst/>
            </a:prstGeom>
            <a:noFill/>
            <a:ln cap="flat" cmpd="sng" w="9525">
              <a:solidFill>
                <a:schemeClr val="accent2"/>
              </a:solidFill>
              <a:prstDash val="solid"/>
              <a:round/>
              <a:headEnd len="med" w="med" type="none"/>
              <a:tailEnd len="med" w="med" type="oval"/>
            </a:ln>
          </p:spPr>
        </p:cxnSp>
        <p:cxnSp>
          <p:nvCxnSpPr>
            <p:cNvPr id="376" name="Google Shape;376;p34"/>
            <p:cNvCxnSpPr/>
            <p:nvPr/>
          </p:nvCxnSpPr>
          <p:spPr>
            <a:xfrm>
              <a:off x="6096772" y="-75307"/>
              <a:ext cx="837300" cy="837300"/>
            </a:xfrm>
            <a:prstGeom prst="straightConnector1">
              <a:avLst/>
            </a:prstGeom>
            <a:noFill/>
            <a:ln cap="flat" cmpd="sng" w="9525">
              <a:solidFill>
                <a:schemeClr val="accent2"/>
              </a:solidFill>
              <a:prstDash val="solid"/>
              <a:round/>
              <a:headEnd len="med" w="med" type="none"/>
              <a:tailEnd len="med" w="med" type="oval"/>
            </a:ln>
          </p:spPr>
        </p:cxn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41" name="Shape 5941"/>
        <p:cNvGrpSpPr/>
        <p:nvPr/>
      </p:nvGrpSpPr>
      <p:grpSpPr>
        <a:xfrm>
          <a:off x="0" y="0"/>
          <a:ext cx="0" cy="0"/>
          <a:chOff x="0" y="0"/>
          <a:chExt cx="0" cy="0"/>
        </a:xfrm>
      </p:grpSpPr>
      <p:grpSp>
        <p:nvGrpSpPr>
          <p:cNvPr id="5942" name="Google Shape;5942;p70"/>
          <p:cNvGrpSpPr/>
          <p:nvPr/>
        </p:nvGrpSpPr>
        <p:grpSpPr>
          <a:xfrm>
            <a:off x="876361" y="1308054"/>
            <a:ext cx="322099" cy="370529"/>
            <a:chOff x="-42971725" y="3217825"/>
            <a:chExt cx="275675" cy="317125"/>
          </a:xfrm>
        </p:grpSpPr>
        <p:sp>
          <p:nvSpPr>
            <p:cNvPr id="5943" name="Google Shape;5943;p70"/>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0"/>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0"/>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6" name="Google Shape;5946;p70"/>
          <p:cNvGrpSpPr/>
          <p:nvPr/>
        </p:nvGrpSpPr>
        <p:grpSpPr>
          <a:xfrm>
            <a:off x="848276" y="1776710"/>
            <a:ext cx="378270" cy="337551"/>
            <a:chOff x="-42996150" y="3612600"/>
            <a:chExt cx="323750" cy="288900"/>
          </a:xfrm>
        </p:grpSpPr>
        <p:sp>
          <p:nvSpPr>
            <p:cNvPr id="5947" name="Google Shape;5947;p70"/>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0"/>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0"/>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0" name="Google Shape;5950;p70"/>
          <p:cNvGrpSpPr/>
          <p:nvPr/>
        </p:nvGrpSpPr>
        <p:grpSpPr>
          <a:xfrm>
            <a:off x="851036" y="2186080"/>
            <a:ext cx="372749" cy="370909"/>
            <a:chOff x="-42994575" y="3950300"/>
            <a:chExt cx="319025" cy="317450"/>
          </a:xfrm>
        </p:grpSpPr>
        <p:sp>
          <p:nvSpPr>
            <p:cNvPr id="5951" name="Google Shape;5951;p70"/>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0"/>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0"/>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4" name="Google Shape;5954;p70"/>
          <p:cNvGrpSpPr/>
          <p:nvPr/>
        </p:nvGrpSpPr>
        <p:grpSpPr>
          <a:xfrm>
            <a:off x="3004431" y="1332912"/>
            <a:ext cx="371785" cy="370879"/>
            <a:chOff x="-41111350" y="3239100"/>
            <a:chExt cx="318200" cy="317425"/>
          </a:xfrm>
        </p:grpSpPr>
        <p:sp>
          <p:nvSpPr>
            <p:cNvPr id="5955" name="Google Shape;5955;p70"/>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0"/>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0"/>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0"/>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9" name="Google Shape;5959;p70"/>
          <p:cNvGrpSpPr/>
          <p:nvPr/>
        </p:nvGrpSpPr>
        <p:grpSpPr>
          <a:xfrm>
            <a:off x="3000751" y="1768444"/>
            <a:ext cx="379146" cy="370967"/>
            <a:chOff x="-41117650" y="3605525"/>
            <a:chExt cx="324500" cy="317500"/>
          </a:xfrm>
        </p:grpSpPr>
        <p:sp>
          <p:nvSpPr>
            <p:cNvPr id="5960" name="Google Shape;5960;p70"/>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0"/>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0"/>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3" name="Google Shape;5963;p70"/>
          <p:cNvSpPr/>
          <p:nvPr/>
        </p:nvSpPr>
        <p:spPr>
          <a:xfrm>
            <a:off x="3006881" y="221802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4" name="Google Shape;5964;p70"/>
          <p:cNvGrpSpPr/>
          <p:nvPr/>
        </p:nvGrpSpPr>
        <p:grpSpPr>
          <a:xfrm>
            <a:off x="1827005" y="2659967"/>
            <a:ext cx="216271" cy="371814"/>
            <a:chOff x="-39205300" y="3220175"/>
            <a:chExt cx="185100" cy="318225"/>
          </a:xfrm>
        </p:grpSpPr>
        <p:sp>
          <p:nvSpPr>
            <p:cNvPr id="5965" name="Google Shape;5965;p70"/>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0"/>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7" name="Google Shape;5967;p70"/>
          <p:cNvGrpSpPr/>
          <p:nvPr/>
        </p:nvGrpSpPr>
        <p:grpSpPr>
          <a:xfrm>
            <a:off x="1792533" y="3120038"/>
            <a:ext cx="300016" cy="369273"/>
            <a:chOff x="-39248625" y="3588600"/>
            <a:chExt cx="256775" cy="316050"/>
          </a:xfrm>
        </p:grpSpPr>
        <p:sp>
          <p:nvSpPr>
            <p:cNvPr id="5968" name="Google Shape;5968;p70"/>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0"/>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0" name="Google Shape;5970;p70"/>
          <p:cNvSpPr/>
          <p:nvPr/>
        </p:nvSpPr>
        <p:spPr>
          <a:xfrm>
            <a:off x="1763554" y="357566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0"/>
          <p:cNvSpPr/>
          <p:nvPr/>
        </p:nvSpPr>
        <p:spPr>
          <a:xfrm>
            <a:off x="3953101" y="264710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2" name="Google Shape;5972;p70"/>
          <p:cNvGrpSpPr/>
          <p:nvPr/>
        </p:nvGrpSpPr>
        <p:grpSpPr>
          <a:xfrm>
            <a:off x="1243246" y="1308054"/>
            <a:ext cx="429504" cy="370879"/>
            <a:chOff x="-42651700" y="3217825"/>
            <a:chExt cx="367600" cy="317425"/>
          </a:xfrm>
        </p:grpSpPr>
        <p:sp>
          <p:nvSpPr>
            <p:cNvPr id="5973" name="Google Shape;5973;p70"/>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0"/>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0"/>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0"/>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7" name="Google Shape;5977;p70"/>
          <p:cNvGrpSpPr/>
          <p:nvPr/>
        </p:nvGrpSpPr>
        <p:grpSpPr>
          <a:xfrm>
            <a:off x="1278678" y="1747704"/>
            <a:ext cx="358640" cy="363226"/>
            <a:chOff x="-42617300" y="3587775"/>
            <a:chExt cx="306950" cy="310875"/>
          </a:xfrm>
        </p:grpSpPr>
        <p:sp>
          <p:nvSpPr>
            <p:cNvPr id="5978" name="Google Shape;5978;p70"/>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0"/>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0" name="Google Shape;5980;p70"/>
          <p:cNvSpPr/>
          <p:nvPr/>
        </p:nvSpPr>
        <p:spPr>
          <a:xfrm>
            <a:off x="1275131" y="218674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1" name="Google Shape;5981;p70"/>
          <p:cNvGrpSpPr/>
          <p:nvPr/>
        </p:nvGrpSpPr>
        <p:grpSpPr>
          <a:xfrm>
            <a:off x="3450506" y="1332445"/>
            <a:ext cx="376926" cy="370324"/>
            <a:chOff x="-40748275" y="3238700"/>
            <a:chExt cx="322600" cy="316950"/>
          </a:xfrm>
        </p:grpSpPr>
        <p:sp>
          <p:nvSpPr>
            <p:cNvPr id="5982" name="Google Shape;5982;p70"/>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0"/>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0"/>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0"/>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0"/>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0"/>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8" name="Google Shape;5988;p70"/>
          <p:cNvGrpSpPr/>
          <p:nvPr/>
        </p:nvGrpSpPr>
        <p:grpSpPr>
          <a:xfrm>
            <a:off x="3453062" y="1800429"/>
            <a:ext cx="371814" cy="338690"/>
            <a:chOff x="-40745125" y="3632900"/>
            <a:chExt cx="318225" cy="289875"/>
          </a:xfrm>
        </p:grpSpPr>
        <p:sp>
          <p:nvSpPr>
            <p:cNvPr id="5989" name="Google Shape;5989;p70"/>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0"/>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0"/>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0"/>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0"/>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0"/>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0"/>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6" name="Google Shape;5996;p70"/>
          <p:cNvGrpSpPr/>
          <p:nvPr/>
        </p:nvGrpSpPr>
        <p:grpSpPr>
          <a:xfrm>
            <a:off x="3457209" y="2211639"/>
            <a:ext cx="363518" cy="370178"/>
            <a:chOff x="-40742750" y="3972175"/>
            <a:chExt cx="311125" cy="316825"/>
          </a:xfrm>
        </p:grpSpPr>
        <p:sp>
          <p:nvSpPr>
            <p:cNvPr id="5997" name="Google Shape;5997;p70"/>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0"/>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9" name="Google Shape;5999;p70"/>
          <p:cNvGrpSpPr/>
          <p:nvPr/>
        </p:nvGrpSpPr>
        <p:grpSpPr>
          <a:xfrm>
            <a:off x="2239871" y="2661807"/>
            <a:ext cx="266892" cy="369974"/>
            <a:chOff x="-38860325" y="3221750"/>
            <a:chExt cx="228425" cy="316650"/>
          </a:xfrm>
        </p:grpSpPr>
        <p:sp>
          <p:nvSpPr>
            <p:cNvPr id="6000" name="Google Shape;6000;p70"/>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0"/>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0"/>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0"/>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4" name="Google Shape;6004;p70"/>
          <p:cNvGrpSpPr/>
          <p:nvPr/>
        </p:nvGrpSpPr>
        <p:grpSpPr>
          <a:xfrm>
            <a:off x="2190678" y="3123864"/>
            <a:ext cx="380081" cy="367111"/>
            <a:chOff x="-38905225" y="3591875"/>
            <a:chExt cx="325300" cy="314200"/>
          </a:xfrm>
        </p:grpSpPr>
        <p:sp>
          <p:nvSpPr>
            <p:cNvPr id="6005" name="Google Shape;6005;p70"/>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0"/>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0"/>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8" name="Google Shape;6008;p70"/>
          <p:cNvSpPr/>
          <p:nvPr/>
        </p:nvSpPr>
        <p:spPr>
          <a:xfrm>
            <a:off x="2198491" y="363364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9" name="Google Shape;6009;p70"/>
          <p:cNvGrpSpPr/>
          <p:nvPr/>
        </p:nvGrpSpPr>
        <p:grpSpPr>
          <a:xfrm>
            <a:off x="3997427" y="3108944"/>
            <a:ext cx="290815" cy="369740"/>
            <a:chOff x="-37370925" y="3579105"/>
            <a:chExt cx="248900" cy="316450"/>
          </a:xfrm>
        </p:grpSpPr>
        <p:sp>
          <p:nvSpPr>
            <p:cNvPr id="6010" name="Google Shape;6010;p70"/>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0"/>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2" name="Google Shape;6012;p70"/>
          <p:cNvSpPr/>
          <p:nvPr/>
        </p:nvSpPr>
        <p:spPr>
          <a:xfrm>
            <a:off x="1697481" y="130874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0"/>
          <p:cNvSpPr/>
          <p:nvPr/>
        </p:nvSpPr>
        <p:spPr>
          <a:xfrm>
            <a:off x="1722323" y="174404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4" name="Google Shape;6014;p70"/>
          <p:cNvGrpSpPr/>
          <p:nvPr/>
        </p:nvGrpSpPr>
        <p:grpSpPr>
          <a:xfrm>
            <a:off x="1690803" y="2187015"/>
            <a:ext cx="371814" cy="369974"/>
            <a:chOff x="-42259725" y="3951100"/>
            <a:chExt cx="318225" cy="316650"/>
          </a:xfrm>
        </p:grpSpPr>
        <p:sp>
          <p:nvSpPr>
            <p:cNvPr id="6015" name="Google Shape;6015;p70"/>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0"/>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7" name="Google Shape;6017;p70"/>
          <p:cNvGrpSpPr/>
          <p:nvPr/>
        </p:nvGrpSpPr>
        <p:grpSpPr>
          <a:xfrm>
            <a:off x="3889164" y="1366036"/>
            <a:ext cx="370879" cy="337755"/>
            <a:chOff x="-40378075" y="3267450"/>
            <a:chExt cx="317425" cy="289075"/>
          </a:xfrm>
        </p:grpSpPr>
        <p:sp>
          <p:nvSpPr>
            <p:cNvPr id="6018" name="Google Shape;6018;p70"/>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0"/>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0"/>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0"/>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2" name="Google Shape;6022;p70"/>
          <p:cNvGrpSpPr/>
          <p:nvPr/>
        </p:nvGrpSpPr>
        <p:grpSpPr>
          <a:xfrm>
            <a:off x="3892830" y="1767304"/>
            <a:ext cx="363548" cy="369974"/>
            <a:chOff x="-40372575" y="3604550"/>
            <a:chExt cx="311150" cy="316650"/>
          </a:xfrm>
        </p:grpSpPr>
        <p:sp>
          <p:nvSpPr>
            <p:cNvPr id="6023" name="Google Shape;6023;p70"/>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0"/>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0"/>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6" name="Google Shape;6026;p70"/>
          <p:cNvSpPr/>
          <p:nvPr/>
        </p:nvSpPr>
        <p:spPr>
          <a:xfrm>
            <a:off x="3896162" y="221058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7" name="Google Shape;6027;p70"/>
          <p:cNvGrpSpPr/>
          <p:nvPr/>
        </p:nvGrpSpPr>
        <p:grpSpPr>
          <a:xfrm>
            <a:off x="2616780" y="2659967"/>
            <a:ext cx="399038" cy="372165"/>
            <a:chOff x="-38542250" y="3220175"/>
            <a:chExt cx="341525" cy="318525"/>
          </a:xfrm>
        </p:grpSpPr>
        <p:sp>
          <p:nvSpPr>
            <p:cNvPr id="6028" name="Google Shape;6028;p70"/>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0"/>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0"/>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1" name="Google Shape;6031;p70"/>
          <p:cNvGrpSpPr/>
          <p:nvPr/>
        </p:nvGrpSpPr>
        <p:grpSpPr>
          <a:xfrm>
            <a:off x="2638712" y="3119337"/>
            <a:ext cx="369974" cy="369068"/>
            <a:chOff x="-38537400" y="3588000"/>
            <a:chExt cx="316650" cy="315875"/>
          </a:xfrm>
        </p:grpSpPr>
        <p:sp>
          <p:nvSpPr>
            <p:cNvPr id="6032" name="Google Shape;6032;p70"/>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0"/>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0"/>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0"/>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6" name="Google Shape;6036;p70"/>
          <p:cNvGrpSpPr/>
          <p:nvPr/>
        </p:nvGrpSpPr>
        <p:grpSpPr>
          <a:xfrm>
            <a:off x="2637792" y="3576866"/>
            <a:ext cx="371814" cy="369974"/>
            <a:chOff x="-38538975" y="3954250"/>
            <a:chExt cx="318225" cy="316650"/>
          </a:xfrm>
        </p:grpSpPr>
        <p:sp>
          <p:nvSpPr>
            <p:cNvPr id="6037" name="Google Shape;6037;p70"/>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0"/>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9" name="Google Shape;6039;p70"/>
          <p:cNvGrpSpPr/>
          <p:nvPr/>
        </p:nvGrpSpPr>
        <p:grpSpPr>
          <a:xfrm>
            <a:off x="3955104" y="3571793"/>
            <a:ext cx="375465" cy="371814"/>
            <a:chOff x="-37385100" y="3949908"/>
            <a:chExt cx="321350" cy="318225"/>
          </a:xfrm>
        </p:grpSpPr>
        <p:sp>
          <p:nvSpPr>
            <p:cNvPr id="6040" name="Google Shape;6040;p70"/>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0"/>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2" name="Google Shape;6042;p70"/>
          <p:cNvGrpSpPr/>
          <p:nvPr/>
        </p:nvGrpSpPr>
        <p:grpSpPr>
          <a:xfrm>
            <a:off x="2130763" y="1307353"/>
            <a:ext cx="370909" cy="370675"/>
            <a:chOff x="-41895050" y="3217225"/>
            <a:chExt cx="317450" cy="317250"/>
          </a:xfrm>
        </p:grpSpPr>
        <p:sp>
          <p:nvSpPr>
            <p:cNvPr id="6043" name="Google Shape;6043;p70"/>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0"/>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0"/>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0"/>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0"/>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8" name="Google Shape;6048;p70"/>
          <p:cNvGrpSpPr/>
          <p:nvPr/>
        </p:nvGrpSpPr>
        <p:grpSpPr>
          <a:xfrm>
            <a:off x="2130310" y="1744287"/>
            <a:ext cx="371814" cy="369974"/>
            <a:chOff x="-41893475" y="3584850"/>
            <a:chExt cx="318225" cy="316650"/>
          </a:xfrm>
        </p:grpSpPr>
        <p:sp>
          <p:nvSpPr>
            <p:cNvPr id="6049" name="Google Shape;6049;p70"/>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0"/>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0"/>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0"/>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3" name="Google Shape;6053;p70"/>
          <p:cNvSpPr/>
          <p:nvPr/>
        </p:nvSpPr>
        <p:spPr>
          <a:xfrm>
            <a:off x="2133283" y="218858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0"/>
          <p:cNvSpPr/>
          <p:nvPr/>
        </p:nvSpPr>
        <p:spPr>
          <a:xfrm>
            <a:off x="845041" y="268092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5" name="Google Shape;6055;p70"/>
          <p:cNvGrpSpPr/>
          <p:nvPr/>
        </p:nvGrpSpPr>
        <p:grpSpPr>
          <a:xfrm>
            <a:off x="900338" y="3139579"/>
            <a:ext cx="337522" cy="370909"/>
            <a:chOff x="-39998250" y="3605325"/>
            <a:chExt cx="288875" cy="317450"/>
          </a:xfrm>
        </p:grpSpPr>
        <p:sp>
          <p:nvSpPr>
            <p:cNvPr id="6056" name="Google Shape;6056;p70"/>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0"/>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8" name="Google Shape;6058;p70"/>
          <p:cNvGrpSpPr/>
          <p:nvPr/>
        </p:nvGrpSpPr>
        <p:grpSpPr>
          <a:xfrm>
            <a:off x="884112" y="3598043"/>
            <a:ext cx="369974" cy="369945"/>
            <a:chOff x="-40011050" y="3972375"/>
            <a:chExt cx="316650" cy="316625"/>
          </a:xfrm>
        </p:grpSpPr>
        <p:sp>
          <p:nvSpPr>
            <p:cNvPr id="6059" name="Google Shape;6059;p70"/>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0"/>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1" name="Google Shape;6061;p70"/>
          <p:cNvGrpSpPr/>
          <p:nvPr/>
        </p:nvGrpSpPr>
        <p:grpSpPr>
          <a:xfrm>
            <a:off x="3116043" y="2662742"/>
            <a:ext cx="266921" cy="369039"/>
            <a:chOff x="-38129425" y="3222550"/>
            <a:chExt cx="228450" cy="315850"/>
          </a:xfrm>
        </p:grpSpPr>
        <p:sp>
          <p:nvSpPr>
            <p:cNvPr id="6062" name="Google Shape;6062;p70"/>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0"/>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4" name="Google Shape;6064;p70"/>
          <p:cNvGrpSpPr/>
          <p:nvPr/>
        </p:nvGrpSpPr>
        <p:grpSpPr>
          <a:xfrm>
            <a:off x="3071012" y="3119337"/>
            <a:ext cx="371785" cy="369974"/>
            <a:chOff x="-38172725" y="3588000"/>
            <a:chExt cx="318200" cy="316650"/>
          </a:xfrm>
        </p:grpSpPr>
        <p:sp>
          <p:nvSpPr>
            <p:cNvPr id="6065" name="Google Shape;6065;p70"/>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0"/>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0"/>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0"/>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0"/>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0"/>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0"/>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0"/>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3" name="Google Shape;6073;p70"/>
          <p:cNvGrpSpPr/>
          <p:nvPr/>
        </p:nvGrpSpPr>
        <p:grpSpPr>
          <a:xfrm>
            <a:off x="3146914" y="3577772"/>
            <a:ext cx="219981" cy="369974"/>
            <a:chOff x="-38109725" y="3955025"/>
            <a:chExt cx="188275" cy="316650"/>
          </a:xfrm>
        </p:grpSpPr>
        <p:sp>
          <p:nvSpPr>
            <p:cNvPr id="6074" name="Google Shape;6074;p70"/>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0"/>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6" name="Google Shape;6076;p70"/>
          <p:cNvSpPr/>
          <p:nvPr/>
        </p:nvSpPr>
        <p:spPr>
          <a:xfrm>
            <a:off x="2248517" y="403753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7" name="Google Shape;6077;p70"/>
          <p:cNvGrpSpPr/>
          <p:nvPr/>
        </p:nvGrpSpPr>
        <p:grpSpPr>
          <a:xfrm>
            <a:off x="2562313" y="1309193"/>
            <a:ext cx="373654" cy="369068"/>
            <a:chOff x="-41530375" y="3218800"/>
            <a:chExt cx="319800" cy="315875"/>
          </a:xfrm>
        </p:grpSpPr>
        <p:sp>
          <p:nvSpPr>
            <p:cNvPr id="6078" name="Google Shape;6078;p70"/>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0"/>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0" name="Google Shape;6080;p70"/>
          <p:cNvGrpSpPr/>
          <p:nvPr/>
        </p:nvGrpSpPr>
        <p:grpSpPr>
          <a:xfrm>
            <a:off x="2564607" y="1824351"/>
            <a:ext cx="369068" cy="289004"/>
            <a:chOff x="-41526450" y="3653375"/>
            <a:chExt cx="315875" cy="247350"/>
          </a:xfrm>
        </p:grpSpPr>
        <p:sp>
          <p:nvSpPr>
            <p:cNvPr id="6081" name="Google Shape;6081;p70"/>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0"/>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3" name="Google Shape;6083;p70"/>
          <p:cNvGrpSpPr/>
          <p:nvPr/>
        </p:nvGrpSpPr>
        <p:grpSpPr>
          <a:xfrm>
            <a:off x="2565994" y="2187015"/>
            <a:ext cx="366293" cy="369974"/>
            <a:chOff x="-41526450" y="3951100"/>
            <a:chExt cx="313500" cy="316650"/>
          </a:xfrm>
        </p:grpSpPr>
        <p:sp>
          <p:nvSpPr>
            <p:cNvPr id="6084" name="Google Shape;6084;p70"/>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0"/>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0"/>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7" name="Google Shape;6087;p70"/>
          <p:cNvGrpSpPr/>
          <p:nvPr/>
        </p:nvGrpSpPr>
        <p:grpSpPr>
          <a:xfrm>
            <a:off x="1331249" y="2681144"/>
            <a:ext cx="339595" cy="371814"/>
            <a:chOff x="-39625900" y="3238300"/>
            <a:chExt cx="290650" cy="318225"/>
          </a:xfrm>
        </p:grpSpPr>
        <p:sp>
          <p:nvSpPr>
            <p:cNvPr id="6088" name="Google Shape;6088;p70"/>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0"/>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90" name="Google Shape;6090;p70"/>
          <p:cNvSpPr/>
          <p:nvPr/>
        </p:nvSpPr>
        <p:spPr>
          <a:xfrm>
            <a:off x="1353422" y="314027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1" name="Google Shape;6091;p70"/>
          <p:cNvGrpSpPr/>
          <p:nvPr/>
        </p:nvGrpSpPr>
        <p:grpSpPr>
          <a:xfrm>
            <a:off x="1325300" y="3597605"/>
            <a:ext cx="366293" cy="370441"/>
            <a:chOff x="-39647175" y="3972000"/>
            <a:chExt cx="313500" cy="317050"/>
          </a:xfrm>
        </p:grpSpPr>
        <p:sp>
          <p:nvSpPr>
            <p:cNvPr id="6092" name="Google Shape;6092;p70"/>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0"/>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0"/>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5" name="Google Shape;6095;p70"/>
          <p:cNvGrpSpPr/>
          <p:nvPr/>
        </p:nvGrpSpPr>
        <p:grpSpPr>
          <a:xfrm>
            <a:off x="3494427" y="2661603"/>
            <a:ext cx="375495" cy="370879"/>
            <a:chOff x="-37808850" y="3221575"/>
            <a:chExt cx="321375" cy="317425"/>
          </a:xfrm>
        </p:grpSpPr>
        <p:sp>
          <p:nvSpPr>
            <p:cNvPr id="6096" name="Google Shape;6096;p70"/>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0"/>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8" name="Google Shape;6098;p70"/>
          <p:cNvGrpSpPr/>
          <p:nvPr/>
        </p:nvGrpSpPr>
        <p:grpSpPr>
          <a:xfrm>
            <a:off x="3503201" y="3183634"/>
            <a:ext cx="372749" cy="241158"/>
            <a:chOff x="-37806500" y="3643030"/>
            <a:chExt cx="319025" cy="206400"/>
          </a:xfrm>
        </p:grpSpPr>
        <p:sp>
          <p:nvSpPr>
            <p:cNvPr id="6099" name="Google Shape;6099;p70"/>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0"/>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1" name="Google Shape;6101;p70"/>
          <p:cNvGrpSpPr/>
          <p:nvPr/>
        </p:nvGrpSpPr>
        <p:grpSpPr>
          <a:xfrm>
            <a:off x="3505508" y="3575931"/>
            <a:ext cx="368134" cy="371814"/>
            <a:chOff x="-37804925" y="3953450"/>
            <a:chExt cx="315075" cy="318225"/>
          </a:xfrm>
        </p:grpSpPr>
        <p:sp>
          <p:nvSpPr>
            <p:cNvPr id="6102" name="Google Shape;6102;p70"/>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0"/>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0"/>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05" name="Google Shape;6105;p70"/>
          <p:cNvSpPr/>
          <p:nvPr/>
        </p:nvSpPr>
        <p:spPr>
          <a:xfrm>
            <a:off x="2754452" y="404067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06" name="Google Shape;6106;p70"/>
          <p:cNvGrpSpPr/>
          <p:nvPr/>
        </p:nvGrpSpPr>
        <p:grpSpPr>
          <a:xfrm>
            <a:off x="4860977" y="1328538"/>
            <a:ext cx="355663" cy="308725"/>
            <a:chOff x="-28462125" y="3199700"/>
            <a:chExt cx="298550" cy="259150"/>
          </a:xfrm>
        </p:grpSpPr>
        <p:sp>
          <p:nvSpPr>
            <p:cNvPr id="6107" name="Google Shape;6107;p70"/>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0"/>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0"/>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0" name="Google Shape;6110;p70"/>
          <p:cNvGrpSpPr/>
          <p:nvPr/>
        </p:nvGrpSpPr>
        <p:grpSpPr>
          <a:xfrm>
            <a:off x="4861930" y="1763228"/>
            <a:ext cx="353757" cy="352833"/>
            <a:chOff x="-28461325" y="3545475"/>
            <a:chExt cx="296950" cy="296175"/>
          </a:xfrm>
        </p:grpSpPr>
        <p:sp>
          <p:nvSpPr>
            <p:cNvPr id="6111" name="Google Shape;6111;p70"/>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0"/>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0"/>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0"/>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0"/>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0"/>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7" name="Google Shape;6117;p70"/>
          <p:cNvGrpSpPr/>
          <p:nvPr/>
        </p:nvGrpSpPr>
        <p:grpSpPr>
          <a:xfrm>
            <a:off x="4858162" y="2213272"/>
            <a:ext cx="361292" cy="352803"/>
            <a:chOff x="-28463700" y="3914875"/>
            <a:chExt cx="303275" cy="296150"/>
          </a:xfrm>
        </p:grpSpPr>
        <p:sp>
          <p:nvSpPr>
            <p:cNvPr id="6118" name="Google Shape;6118;p70"/>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0"/>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0" name="Google Shape;6120;p70"/>
          <p:cNvGrpSpPr/>
          <p:nvPr/>
        </p:nvGrpSpPr>
        <p:grpSpPr>
          <a:xfrm>
            <a:off x="7092947" y="1369355"/>
            <a:ext cx="351880" cy="227092"/>
            <a:chOff x="-26573400" y="3224125"/>
            <a:chExt cx="295375" cy="190625"/>
          </a:xfrm>
        </p:grpSpPr>
        <p:sp>
          <p:nvSpPr>
            <p:cNvPr id="6121" name="Google Shape;6121;p70"/>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0"/>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3" name="Google Shape;6123;p70"/>
          <p:cNvGrpSpPr/>
          <p:nvPr/>
        </p:nvGrpSpPr>
        <p:grpSpPr>
          <a:xfrm>
            <a:off x="7092947" y="1763690"/>
            <a:ext cx="351880" cy="351910"/>
            <a:chOff x="-26573400" y="3546250"/>
            <a:chExt cx="295375" cy="295400"/>
          </a:xfrm>
        </p:grpSpPr>
        <p:sp>
          <p:nvSpPr>
            <p:cNvPr id="6124" name="Google Shape;6124;p70"/>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0"/>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0"/>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0"/>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0"/>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9" name="Google Shape;6129;p70"/>
          <p:cNvGrpSpPr/>
          <p:nvPr/>
        </p:nvGrpSpPr>
        <p:grpSpPr>
          <a:xfrm>
            <a:off x="7081228" y="2213599"/>
            <a:ext cx="375319" cy="352148"/>
            <a:chOff x="-26583625" y="3917025"/>
            <a:chExt cx="315050" cy="295600"/>
          </a:xfrm>
        </p:grpSpPr>
        <p:sp>
          <p:nvSpPr>
            <p:cNvPr id="6130" name="Google Shape;6130;p70"/>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0"/>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0"/>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0"/>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4" name="Google Shape;6134;p70"/>
          <p:cNvSpPr/>
          <p:nvPr/>
        </p:nvSpPr>
        <p:spPr>
          <a:xfrm>
            <a:off x="5748315"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5" name="Google Shape;6135;p70"/>
          <p:cNvGrpSpPr/>
          <p:nvPr/>
        </p:nvGrpSpPr>
        <p:grpSpPr>
          <a:xfrm>
            <a:off x="5779742" y="3172629"/>
            <a:ext cx="289039" cy="352833"/>
            <a:chOff x="-24694925" y="3518700"/>
            <a:chExt cx="242625" cy="296175"/>
          </a:xfrm>
        </p:grpSpPr>
        <p:sp>
          <p:nvSpPr>
            <p:cNvPr id="6136" name="Google Shape;6136;p70"/>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0"/>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0"/>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0"/>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0" name="Google Shape;6140;p70"/>
          <p:cNvGrpSpPr/>
          <p:nvPr/>
        </p:nvGrpSpPr>
        <p:grpSpPr>
          <a:xfrm>
            <a:off x="5779280" y="3622657"/>
            <a:ext cx="289962" cy="352833"/>
            <a:chOff x="-24709100" y="3888875"/>
            <a:chExt cx="243400" cy="296175"/>
          </a:xfrm>
        </p:grpSpPr>
        <p:sp>
          <p:nvSpPr>
            <p:cNvPr id="6141" name="Google Shape;6141;p70"/>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0"/>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0"/>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4" name="Google Shape;6144;p70"/>
          <p:cNvGrpSpPr/>
          <p:nvPr/>
        </p:nvGrpSpPr>
        <p:grpSpPr>
          <a:xfrm>
            <a:off x="7979280" y="2695320"/>
            <a:ext cx="356556" cy="349557"/>
            <a:chOff x="-22863675" y="3131775"/>
            <a:chExt cx="299300" cy="293425"/>
          </a:xfrm>
        </p:grpSpPr>
        <p:sp>
          <p:nvSpPr>
            <p:cNvPr id="6145" name="Google Shape;6145;p70"/>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0"/>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0"/>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8" name="Google Shape;6148;p70"/>
          <p:cNvGrpSpPr/>
          <p:nvPr/>
        </p:nvGrpSpPr>
        <p:grpSpPr>
          <a:xfrm>
            <a:off x="5322144" y="1306499"/>
            <a:ext cx="310602" cy="352803"/>
            <a:chOff x="-28069875" y="3175300"/>
            <a:chExt cx="260725" cy="296150"/>
          </a:xfrm>
        </p:grpSpPr>
        <p:sp>
          <p:nvSpPr>
            <p:cNvPr id="6149" name="Google Shape;6149;p70"/>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0"/>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0"/>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0"/>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0"/>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0"/>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0"/>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0"/>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0"/>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8" name="Google Shape;6158;p70"/>
          <p:cNvSpPr/>
          <p:nvPr/>
        </p:nvSpPr>
        <p:spPr>
          <a:xfrm>
            <a:off x="5301578"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9" name="Google Shape;6159;p70"/>
          <p:cNvGrpSpPr/>
          <p:nvPr/>
        </p:nvGrpSpPr>
        <p:grpSpPr>
          <a:xfrm>
            <a:off x="5363423" y="2213733"/>
            <a:ext cx="228045" cy="351880"/>
            <a:chOff x="-28032075" y="3916450"/>
            <a:chExt cx="191425" cy="295375"/>
          </a:xfrm>
        </p:grpSpPr>
        <p:sp>
          <p:nvSpPr>
            <p:cNvPr id="6160" name="Google Shape;6160;p70"/>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0"/>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0"/>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70"/>
          <p:cNvGrpSpPr/>
          <p:nvPr/>
        </p:nvGrpSpPr>
        <p:grpSpPr>
          <a:xfrm>
            <a:off x="7528769" y="1306484"/>
            <a:ext cx="352833" cy="352833"/>
            <a:chOff x="-26201650" y="3176075"/>
            <a:chExt cx="296175" cy="296175"/>
          </a:xfrm>
        </p:grpSpPr>
        <p:sp>
          <p:nvSpPr>
            <p:cNvPr id="6164" name="Google Shape;6164;p70"/>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0"/>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6" name="Google Shape;6166;p70"/>
          <p:cNvGrpSpPr/>
          <p:nvPr/>
        </p:nvGrpSpPr>
        <p:grpSpPr>
          <a:xfrm>
            <a:off x="7528293" y="1763705"/>
            <a:ext cx="353786" cy="351880"/>
            <a:chOff x="-26204800" y="3547050"/>
            <a:chExt cx="296975" cy="295375"/>
          </a:xfrm>
        </p:grpSpPr>
        <p:sp>
          <p:nvSpPr>
            <p:cNvPr id="6167" name="Google Shape;6167;p70"/>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0"/>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9" name="Google Shape;6169;p70"/>
          <p:cNvSpPr/>
          <p:nvPr/>
        </p:nvSpPr>
        <p:spPr>
          <a:xfrm>
            <a:off x="7561179"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0" name="Google Shape;6170;p70"/>
          <p:cNvGrpSpPr/>
          <p:nvPr/>
        </p:nvGrpSpPr>
        <p:grpSpPr>
          <a:xfrm>
            <a:off x="6199548" y="2693683"/>
            <a:ext cx="345328" cy="352833"/>
            <a:chOff x="-24353875" y="3147725"/>
            <a:chExt cx="289875" cy="296175"/>
          </a:xfrm>
        </p:grpSpPr>
        <p:sp>
          <p:nvSpPr>
            <p:cNvPr id="6171" name="Google Shape;6171;p70"/>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0"/>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3" name="Google Shape;6173;p70"/>
          <p:cNvGrpSpPr/>
          <p:nvPr/>
        </p:nvGrpSpPr>
        <p:grpSpPr>
          <a:xfrm>
            <a:off x="6207530" y="3173090"/>
            <a:ext cx="329365" cy="351910"/>
            <a:chOff x="-24344425" y="3519475"/>
            <a:chExt cx="276475" cy="295400"/>
          </a:xfrm>
        </p:grpSpPr>
        <p:sp>
          <p:nvSpPr>
            <p:cNvPr id="6174" name="Google Shape;6174;p70"/>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0"/>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6" name="Google Shape;6176;p70"/>
          <p:cNvGrpSpPr/>
          <p:nvPr/>
        </p:nvGrpSpPr>
        <p:grpSpPr>
          <a:xfrm>
            <a:off x="6197210" y="3625010"/>
            <a:ext cx="350004" cy="348128"/>
            <a:chOff x="-24353075" y="3891250"/>
            <a:chExt cx="293800" cy="292225"/>
          </a:xfrm>
        </p:grpSpPr>
        <p:sp>
          <p:nvSpPr>
            <p:cNvPr id="6177" name="Google Shape;6177;p70"/>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0"/>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9" name="Google Shape;6179;p70"/>
          <p:cNvGrpSpPr/>
          <p:nvPr/>
        </p:nvGrpSpPr>
        <p:grpSpPr>
          <a:xfrm>
            <a:off x="7980681" y="3173313"/>
            <a:ext cx="353757" cy="351463"/>
            <a:chOff x="-22845575" y="3504075"/>
            <a:chExt cx="296950" cy="295025"/>
          </a:xfrm>
        </p:grpSpPr>
        <p:sp>
          <p:nvSpPr>
            <p:cNvPr id="6180" name="Google Shape;6180;p70"/>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0"/>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2" name="Google Shape;6182;p70"/>
          <p:cNvGrpSpPr/>
          <p:nvPr/>
        </p:nvGrpSpPr>
        <p:grpSpPr>
          <a:xfrm>
            <a:off x="5773862" y="1306961"/>
            <a:ext cx="299344" cy="351880"/>
            <a:chOff x="-27691025" y="3175300"/>
            <a:chExt cx="251275" cy="295375"/>
          </a:xfrm>
        </p:grpSpPr>
        <p:sp>
          <p:nvSpPr>
            <p:cNvPr id="6183" name="Google Shape;6183;p70"/>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0"/>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0"/>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0"/>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7" name="Google Shape;6187;p70"/>
          <p:cNvGrpSpPr/>
          <p:nvPr/>
        </p:nvGrpSpPr>
        <p:grpSpPr>
          <a:xfrm>
            <a:off x="5746179" y="1825637"/>
            <a:ext cx="354710" cy="228015"/>
            <a:chOff x="-27721750" y="3598250"/>
            <a:chExt cx="297750" cy="191400"/>
          </a:xfrm>
        </p:grpSpPr>
        <p:sp>
          <p:nvSpPr>
            <p:cNvPr id="6188" name="Google Shape;6188;p70"/>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0"/>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0" name="Google Shape;6190;p70"/>
          <p:cNvGrpSpPr/>
          <p:nvPr/>
        </p:nvGrpSpPr>
        <p:grpSpPr>
          <a:xfrm>
            <a:off x="5747579" y="2219183"/>
            <a:ext cx="351910" cy="340980"/>
            <a:chOff x="-27719400" y="3925600"/>
            <a:chExt cx="295400" cy="286225"/>
          </a:xfrm>
        </p:grpSpPr>
        <p:sp>
          <p:nvSpPr>
            <p:cNvPr id="6191" name="Google Shape;6191;p70"/>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0"/>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3" name="Google Shape;6193;p70"/>
          <p:cNvGrpSpPr/>
          <p:nvPr/>
        </p:nvGrpSpPr>
        <p:grpSpPr>
          <a:xfrm>
            <a:off x="7968851" y="1306023"/>
            <a:ext cx="353757" cy="353757"/>
            <a:chOff x="-25834600" y="3176875"/>
            <a:chExt cx="296950" cy="296950"/>
          </a:xfrm>
        </p:grpSpPr>
        <p:sp>
          <p:nvSpPr>
            <p:cNvPr id="6194" name="Google Shape;6194;p70"/>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0"/>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0"/>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0"/>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0"/>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9" name="Google Shape;6199;p70"/>
          <p:cNvGrpSpPr/>
          <p:nvPr/>
        </p:nvGrpSpPr>
        <p:grpSpPr>
          <a:xfrm>
            <a:off x="7968851" y="1774024"/>
            <a:ext cx="353757" cy="331241"/>
            <a:chOff x="-25834600" y="3564375"/>
            <a:chExt cx="296950" cy="278050"/>
          </a:xfrm>
        </p:grpSpPr>
        <p:sp>
          <p:nvSpPr>
            <p:cNvPr id="6200" name="Google Shape;6200;p70"/>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0"/>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0"/>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0"/>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0"/>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0"/>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0"/>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0"/>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8" name="Google Shape;6208;p70"/>
          <p:cNvGrpSpPr/>
          <p:nvPr/>
        </p:nvGrpSpPr>
        <p:grpSpPr>
          <a:xfrm>
            <a:off x="7966974" y="2213376"/>
            <a:ext cx="357509" cy="352595"/>
            <a:chOff x="-25834600" y="3915850"/>
            <a:chExt cx="300100" cy="295975"/>
          </a:xfrm>
        </p:grpSpPr>
        <p:sp>
          <p:nvSpPr>
            <p:cNvPr id="6209" name="Google Shape;6209;p70"/>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0"/>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0"/>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2" name="Google Shape;6212;p70"/>
          <p:cNvGrpSpPr/>
          <p:nvPr/>
        </p:nvGrpSpPr>
        <p:grpSpPr>
          <a:xfrm>
            <a:off x="6702402" y="2694606"/>
            <a:ext cx="228968" cy="350987"/>
            <a:chOff x="-23930925" y="3149300"/>
            <a:chExt cx="192200" cy="294625"/>
          </a:xfrm>
        </p:grpSpPr>
        <p:sp>
          <p:nvSpPr>
            <p:cNvPr id="6213" name="Google Shape;6213;p70"/>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0"/>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0"/>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0"/>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7" name="Google Shape;6217;p70"/>
          <p:cNvGrpSpPr/>
          <p:nvPr/>
        </p:nvGrpSpPr>
        <p:grpSpPr>
          <a:xfrm>
            <a:off x="6659232" y="3173090"/>
            <a:ext cx="315307" cy="351910"/>
            <a:chOff x="-23962425" y="3519475"/>
            <a:chExt cx="264675" cy="295400"/>
          </a:xfrm>
        </p:grpSpPr>
        <p:sp>
          <p:nvSpPr>
            <p:cNvPr id="6218" name="Google Shape;6218;p70"/>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0"/>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0" name="Google Shape;6220;p70"/>
          <p:cNvSpPr/>
          <p:nvPr/>
        </p:nvSpPr>
        <p:spPr>
          <a:xfrm>
            <a:off x="6629668"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1" name="Google Shape;6221;p70"/>
          <p:cNvGrpSpPr/>
          <p:nvPr/>
        </p:nvGrpSpPr>
        <p:grpSpPr>
          <a:xfrm>
            <a:off x="8037908" y="3623134"/>
            <a:ext cx="239302" cy="351880"/>
            <a:chOff x="-22788075" y="3904625"/>
            <a:chExt cx="200875" cy="295375"/>
          </a:xfrm>
        </p:grpSpPr>
        <p:sp>
          <p:nvSpPr>
            <p:cNvPr id="6222" name="Google Shape;6222;p70"/>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0"/>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0"/>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0"/>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6" name="Google Shape;6226;p70"/>
          <p:cNvGrpSpPr/>
          <p:nvPr/>
        </p:nvGrpSpPr>
        <p:grpSpPr>
          <a:xfrm>
            <a:off x="6193206" y="1306499"/>
            <a:ext cx="354710" cy="352803"/>
            <a:chOff x="-27351575" y="3175300"/>
            <a:chExt cx="297750" cy="296150"/>
          </a:xfrm>
        </p:grpSpPr>
        <p:sp>
          <p:nvSpPr>
            <p:cNvPr id="6227" name="Google Shape;6227;p70"/>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0"/>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0"/>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0"/>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1" name="Google Shape;6231;p70"/>
          <p:cNvGrpSpPr/>
          <p:nvPr/>
        </p:nvGrpSpPr>
        <p:grpSpPr>
          <a:xfrm>
            <a:off x="6235914" y="1763109"/>
            <a:ext cx="269293" cy="353072"/>
            <a:chOff x="-27313750" y="3545275"/>
            <a:chExt cx="226050" cy="296375"/>
          </a:xfrm>
        </p:grpSpPr>
        <p:sp>
          <p:nvSpPr>
            <p:cNvPr id="6232" name="Google Shape;6232;p70"/>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0"/>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0"/>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5" name="Google Shape;6235;p70"/>
          <p:cNvGrpSpPr/>
          <p:nvPr/>
        </p:nvGrpSpPr>
        <p:grpSpPr>
          <a:xfrm>
            <a:off x="6193206" y="2211380"/>
            <a:ext cx="354710" cy="356586"/>
            <a:chOff x="-27351575" y="3915650"/>
            <a:chExt cx="297750" cy="299325"/>
          </a:xfrm>
        </p:grpSpPr>
        <p:sp>
          <p:nvSpPr>
            <p:cNvPr id="6236" name="Google Shape;6236;p70"/>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0"/>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8" name="Google Shape;6238;p70"/>
          <p:cNvGrpSpPr/>
          <p:nvPr/>
        </p:nvGrpSpPr>
        <p:grpSpPr>
          <a:xfrm>
            <a:off x="4880696" y="2693579"/>
            <a:ext cx="319060" cy="353042"/>
            <a:chOff x="-25445525" y="3175900"/>
            <a:chExt cx="267825" cy="296350"/>
          </a:xfrm>
        </p:grpSpPr>
        <p:sp>
          <p:nvSpPr>
            <p:cNvPr id="6239" name="Google Shape;6239;p70"/>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0"/>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0"/>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2" name="Google Shape;6242;p70"/>
          <p:cNvGrpSpPr/>
          <p:nvPr/>
        </p:nvGrpSpPr>
        <p:grpSpPr>
          <a:xfrm>
            <a:off x="4862410" y="3183902"/>
            <a:ext cx="355633" cy="330288"/>
            <a:chOff x="-25465200" y="3565175"/>
            <a:chExt cx="298525" cy="277250"/>
          </a:xfrm>
        </p:grpSpPr>
        <p:sp>
          <p:nvSpPr>
            <p:cNvPr id="6243" name="Google Shape;6243;p70"/>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0"/>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5" name="Google Shape;6245;p70"/>
          <p:cNvGrpSpPr/>
          <p:nvPr/>
        </p:nvGrpSpPr>
        <p:grpSpPr>
          <a:xfrm>
            <a:off x="4861948" y="3623432"/>
            <a:ext cx="356556" cy="351285"/>
            <a:chOff x="-25465200" y="3916150"/>
            <a:chExt cx="299300" cy="294875"/>
          </a:xfrm>
        </p:grpSpPr>
        <p:sp>
          <p:nvSpPr>
            <p:cNvPr id="6246" name="Google Shape;6246;p70"/>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0"/>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8" name="Google Shape;6248;p70"/>
          <p:cNvGrpSpPr/>
          <p:nvPr/>
        </p:nvGrpSpPr>
        <p:grpSpPr>
          <a:xfrm>
            <a:off x="7089388" y="2693698"/>
            <a:ext cx="351880" cy="352803"/>
            <a:chOff x="-23615075" y="3148525"/>
            <a:chExt cx="295375" cy="296150"/>
          </a:xfrm>
        </p:grpSpPr>
        <p:sp>
          <p:nvSpPr>
            <p:cNvPr id="6249" name="Google Shape;6249;p70"/>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0"/>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0"/>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0"/>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3" name="Google Shape;6253;p70"/>
          <p:cNvSpPr/>
          <p:nvPr/>
        </p:nvSpPr>
        <p:spPr>
          <a:xfrm>
            <a:off x="7087484"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4" name="Google Shape;6254;p70"/>
          <p:cNvGrpSpPr/>
          <p:nvPr/>
        </p:nvGrpSpPr>
        <p:grpSpPr>
          <a:xfrm>
            <a:off x="7088911" y="3632977"/>
            <a:ext cx="352833" cy="332194"/>
            <a:chOff x="-23615075" y="3906200"/>
            <a:chExt cx="296175" cy="278850"/>
          </a:xfrm>
        </p:grpSpPr>
        <p:sp>
          <p:nvSpPr>
            <p:cNvPr id="6255" name="Google Shape;6255;p70"/>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0"/>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0"/>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8" name="Google Shape;6258;p70"/>
          <p:cNvSpPr/>
          <p:nvPr/>
        </p:nvSpPr>
        <p:spPr>
          <a:xfrm>
            <a:off x="6207743"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9" name="Google Shape;6259;p70"/>
          <p:cNvGrpSpPr/>
          <p:nvPr/>
        </p:nvGrpSpPr>
        <p:grpSpPr>
          <a:xfrm>
            <a:off x="6637880" y="1306618"/>
            <a:ext cx="353757" cy="352565"/>
            <a:chOff x="-26980600" y="3175500"/>
            <a:chExt cx="296950" cy="295950"/>
          </a:xfrm>
        </p:grpSpPr>
        <p:sp>
          <p:nvSpPr>
            <p:cNvPr id="6260" name="Google Shape;6260;p70"/>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0"/>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0"/>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3" name="Google Shape;6263;p70"/>
          <p:cNvSpPr/>
          <p:nvPr/>
        </p:nvSpPr>
        <p:spPr>
          <a:xfrm>
            <a:off x="6660447"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4" name="Google Shape;6264;p70"/>
          <p:cNvGrpSpPr/>
          <p:nvPr/>
        </p:nvGrpSpPr>
        <p:grpSpPr>
          <a:xfrm>
            <a:off x="6638357" y="2245154"/>
            <a:ext cx="352803" cy="289039"/>
            <a:chOff x="-26981375" y="3951875"/>
            <a:chExt cx="296150" cy="242625"/>
          </a:xfrm>
        </p:grpSpPr>
        <p:sp>
          <p:nvSpPr>
            <p:cNvPr id="6265" name="Google Shape;6265;p70"/>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0"/>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0"/>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8" name="Google Shape;6268;p70"/>
          <p:cNvGrpSpPr/>
          <p:nvPr/>
        </p:nvGrpSpPr>
        <p:grpSpPr>
          <a:xfrm>
            <a:off x="5303399" y="2692745"/>
            <a:ext cx="351910" cy="354710"/>
            <a:chOff x="-25094250" y="3176075"/>
            <a:chExt cx="295400" cy="297750"/>
          </a:xfrm>
        </p:grpSpPr>
        <p:sp>
          <p:nvSpPr>
            <p:cNvPr id="6269" name="Google Shape;6269;p70"/>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0"/>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0"/>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2" name="Google Shape;6272;p70"/>
          <p:cNvGrpSpPr/>
          <p:nvPr/>
        </p:nvGrpSpPr>
        <p:grpSpPr>
          <a:xfrm>
            <a:off x="5303399" y="3173106"/>
            <a:ext cx="351910" cy="351880"/>
            <a:chOff x="-25094250" y="3547050"/>
            <a:chExt cx="295400" cy="295375"/>
          </a:xfrm>
        </p:grpSpPr>
        <p:sp>
          <p:nvSpPr>
            <p:cNvPr id="6273" name="Google Shape;6273;p70"/>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0"/>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0"/>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0"/>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0"/>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8" name="Google Shape;6278;p70"/>
          <p:cNvSpPr/>
          <p:nvPr/>
        </p:nvSpPr>
        <p:spPr>
          <a:xfrm>
            <a:off x="5303415"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9" name="Google Shape;6279;p70"/>
          <p:cNvGrpSpPr/>
          <p:nvPr/>
        </p:nvGrpSpPr>
        <p:grpSpPr>
          <a:xfrm>
            <a:off x="7535476" y="2693698"/>
            <a:ext cx="352803" cy="352803"/>
            <a:chOff x="-23245675" y="3148525"/>
            <a:chExt cx="296150" cy="296150"/>
          </a:xfrm>
        </p:grpSpPr>
        <p:sp>
          <p:nvSpPr>
            <p:cNvPr id="6280" name="Google Shape;6280;p70"/>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0"/>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0"/>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3" name="Google Shape;6283;p70"/>
          <p:cNvSpPr/>
          <p:nvPr/>
        </p:nvSpPr>
        <p:spPr>
          <a:xfrm>
            <a:off x="7577658"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4" name="Google Shape;6284;p70"/>
          <p:cNvGrpSpPr/>
          <p:nvPr/>
        </p:nvGrpSpPr>
        <p:grpSpPr>
          <a:xfrm>
            <a:off x="7535938" y="3622672"/>
            <a:ext cx="351880" cy="352803"/>
            <a:chOff x="-23244900" y="3888100"/>
            <a:chExt cx="295375" cy="296150"/>
          </a:xfrm>
        </p:grpSpPr>
        <p:sp>
          <p:nvSpPr>
            <p:cNvPr id="6285" name="Google Shape;6285;p70"/>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0"/>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0"/>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0"/>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0"/>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0"/>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0"/>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0"/>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0"/>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0"/>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0"/>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6" name="Google Shape;6296;p70"/>
          <p:cNvSpPr/>
          <p:nvPr/>
        </p:nvSpPr>
        <p:spPr>
          <a:xfrm>
            <a:off x="6612202"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0"/>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6298" name="Google Shape;6298;p70"/>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02" name="Shape 6302"/>
        <p:cNvGrpSpPr/>
        <p:nvPr/>
      </p:nvGrpSpPr>
      <p:grpSpPr>
        <a:xfrm>
          <a:off x="0" y="0"/>
          <a:ext cx="0" cy="0"/>
          <a:chOff x="0" y="0"/>
          <a:chExt cx="0" cy="0"/>
        </a:xfrm>
      </p:grpSpPr>
      <p:sp>
        <p:nvSpPr>
          <p:cNvPr id="6303" name="Google Shape;6303;p71"/>
          <p:cNvSpPr/>
          <p:nvPr/>
        </p:nvSpPr>
        <p:spPr>
          <a:xfrm>
            <a:off x="849879" y="13804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4" name="Google Shape;6304;p71"/>
          <p:cNvGrpSpPr/>
          <p:nvPr/>
        </p:nvGrpSpPr>
        <p:grpSpPr>
          <a:xfrm>
            <a:off x="850004" y="1823018"/>
            <a:ext cx="367261" cy="367261"/>
            <a:chOff x="-65145700" y="3727425"/>
            <a:chExt cx="317425" cy="317425"/>
          </a:xfrm>
        </p:grpSpPr>
        <p:sp>
          <p:nvSpPr>
            <p:cNvPr id="6305" name="Google Shape;6305;p71"/>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1"/>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7" name="Google Shape;6307;p71"/>
          <p:cNvGrpSpPr/>
          <p:nvPr/>
        </p:nvGrpSpPr>
        <p:grpSpPr>
          <a:xfrm>
            <a:off x="853201" y="2251933"/>
            <a:ext cx="360868" cy="367261"/>
            <a:chOff x="-65144125" y="4094450"/>
            <a:chExt cx="311900" cy="317425"/>
          </a:xfrm>
        </p:grpSpPr>
        <p:sp>
          <p:nvSpPr>
            <p:cNvPr id="6308" name="Google Shape;6308;p71"/>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1"/>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1"/>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1" name="Google Shape;6311;p71"/>
          <p:cNvSpPr/>
          <p:nvPr/>
        </p:nvSpPr>
        <p:spPr>
          <a:xfrm>
            <a:off x="3057429" y="13790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2" name="Google Shape;6312;p71"/>
          <p:cNvGrpSpPr/>
          <p:nvPr/>
        </p:nvGrpSpPr>
        <p:grpSpPr>
          <a:xfrm>
            <a:off x="3056770" y="1822628"/>
            <a:ext cx="370645" cy="368042"/>
            <a:chOff x="-63250675" y="3744075"/>
            <a:chExt cx="320350" cy="318100"/>
          </a:xfrm>
        </p:grpSpPr>
        <p:sp>
          <p:nvSpPr>
            <p:cNvPr id="6313" name="Google Shape;6313;p71"/>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1"/>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1"/>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6" name="Google Shape;6316;p71"/>
          <p:cNvGrpSpPr/>
          <p:nvPr/>
        </p:nvGrpSpPr>
        <p:grpSpPr>
          <a:xfrm>
            <a:off x="3058462" y="2251933"/>
            <a:ext cx="367261" cy="367261"/>
            <a:chOff x="-63250675" y="4110200"/>
            <a:chExt cx="317425" cy="317425"/>
          </a:xfrm>
        </p:grpSpPr>
        <p:sp>
          <p:nvSpPr>
            <p:cNvPr id="6317" name="Google Shape;6317;p71"/>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1"/>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1"/>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1"/>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1"/>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1"/>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1"/>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1"/>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1"/>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6" name="Google Shape;6326;p71"/>
          <p:cNvGrpSpPr/>
          <p:nvPr/>
        </p:nvGrpSpPr>
        <p:grpSpPr>
          <a:xfrm>
            <a:off x="1737509" y="2749028"/>
            <a:ext cx="359075" cy="358844"/>
            <a:chOff x="-61351725" y="3372400"/>
            <a:chExt cx="310350" cy="310150"/>
          </a:xfrm>
        </p:grpSpPr>
        <p:sp>
          <p:nvSpPr>
            <p:cNvPr id="6327" name="Google Shape;6327;p71"/>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1"/>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1"/>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71"/>
          <p:cNvGrpSpPr/>
          <p:nvPr/>
        </p:nvGrpSpPr>
        <p:grpSpPr>
          <a:xfrm>
            <a:off x="1733864" y="3212084"/>
            <a:ext cx="366364" cy="333534"/>
            <a:chOff x="-61354875" y="3751050"/>
            <a:chExt cx="316650" cy="288275"/>
          </a:xfrm>
        </p:grpSpPr>
        <p:sp>
          <p:nvSpPr>
            <p:cNvPr id="6331" name="Google Shape;6331;p71"/>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1"/>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1"/>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4" name="Google Shape;6334;p71"/>
          <p:cNvGrpSpPr/>
          <p:nvPr/>
        </p:nvGrpSpPr>
        <p:grpSpPr>
          <a:xfrm>
            <a:off x="1733864" y="3653724"/>
            <a:ext cx="366364" cy="367290"/>
            <a:chOff x="-61354875" y="4101525"/>
            <a:chExt cx="316650" cy="317450"/>
          </a:xfrm>
        </p:grpSpPr>
        <p:sp>
          <p:nvSpPr>
            <p:cNvPr id="6335" name="Google Shape;6335;p71"/>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1"/>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7" name="Google Shape;6337;p71"/>
          <p:cNvGrpSpPr/>
          <p:nvPr/>
        </p:nvGrpSpPr>
        <p:grpSpPr>
          <a:xfrm>
            <a:off x="3950299" y="2745600"/>
            <a:ext cx="368157" cy="365699"/>
            <a:chOff x="-59470075" y="3308975"/>
            <a:chExt cx="318200" cy="316075"/>
          </a:xfrm>
        </p:grpSpPr>
        <p:sp>
          <p:nvSpPr>
            <p:cNvPr id="6338" name="Google Shape;6338;p71"/>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1"/>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1"/>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1"/>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1"/>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1"/>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1"/>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1"/>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1"/>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7" name="Google Shape;6347;p71"/>
          <p:cNvGrpSpPr/>
          <p:nvPr/>
        </p:nvGrpSpPr>
        <p:grpSpPr>
          <a:xfrm>
            <a:off x="1295729" y="1381305"/>
            <a:ext cx="367261" cy="364686"/>
            <a:chOff x="-64781025" y="3361050"/>
            <a:chExt cx="317425" cy="315200"/>
          </a:xfrm>
        </p:grpSpPr>
        <p:sp>
          <p:nvSpPr>
            <p:cNvPr id="6348" name="Google Shape;6348;p71"/>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1"/>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1"/>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1"/>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2" name="Google Shape;6352;p71"/>
          <p:cNvSpPr/>
          <p:nvPr/>
        </p:nvSpPr>
        <p:spPr>
          <a:xfrm>
            <a:off x="1295604" y="18239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1"/>
          <p:cNvSpPr/>
          <p:nvPr/>
        </p:nvSpPr>
        <p:spPr>
          <a:xfrm>
            <a:off x="1322938" y="22519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1"/>
          <p:cNvSpPr/>
          <p:nvPr/>
        </p:nvSpPr>
        <p:spPr>
          <a:xfrm>
            <a:off x="3508223" y="14205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5" name="Google Shape;6355;p71"/>
          <p:cNvGrpSpPr/>
          <p:nvPr/>
        </p:nvGrpSpPr>
        <p:grpSpPr>
          <a:xfrm>
            <a:off x="3500129" y="1822744"/>
            <a:ext cx="382765" cy="367810"/>
            <a:chOff x="-62890750" y="3747425"/>
            <a:chExt cx="330825" cy="317900"/>
          </a:xfrm>
        </p:grpSpPr>
        <p:sp>
          <p:nvSpPr>
            <p:cNvPr id="6356" name="Google Shape;6356;p71"/>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1"/>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1"/>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1"/>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1"/>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1"/>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1"/>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1"/>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1"/>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1"/>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1"/>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1"/>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1"/>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1"/>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0" name="Google Shape;6370;p71"/>
          <p:cNvGrpSpPr/>
          <p:nvPr/>
        </p:nvGrpSpPr>
        <p:grpSpPr>
          <a:xfrm>
            <a:off x="3507881" y="2252381"/>
            <a:ext cx="367261" cy="366364"/>
            <a:chOff x="-62884425" y="4111775"/>
            <a:chExt cx="317425" cy="316650"/>
          </a:xfrm>
        </p:grpSpPr>
        <p:sp>
          <p:nvSpPr>
            <p:cNvPr id="6371" name="Google Shape;6371;p71"/>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1"/>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3" name="Google Shape;6373;p71"/>
          <p:cNvGrpSpPr/>
          <p:nvPr/>
        </p:nvGrpSpPr>
        <p:grpSpPr>
          <a:xfrm>
            <a:off x="2180515" y="2748450"/>
            <a:ext cx="365438" cy="360001"/>
            <a:chOff x="-60991775" y="3376900"/>
            <a:chExt cx="315850" cy="311150"/>
          </a:xfrm>
        </p:grpSpPr>
        <p:sp>
          <p:nvSpPr>
            <p:cNvPr id="6374" name="Google Shape;6374;p71"/>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1"/>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1"/>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7" name="Google Shape;6377;p71"/>
          <p:cNvGrpSpPr/>
          <p:nvPr/>
        </p:nvGrpSpPr>
        <p:grpSpPr>
          <a:xfrm>
            <a:off x="2180052" y="3199314"/>
            <a:ext cx="366364" cy="359075"/>
            <a:chOff x="-60988625" y="3740800"/>
            <a:chExt cx="316650" cy="310350"/>
          </a:xfrm>
        </p:grpSpPr>
        <p:sp>
          <p:nvSpPr>
            <p:cNvPr id="6378" name="Google Shape;6378;p71"/>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1"/>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1"/>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1" name="Google Shape;6381;p71"/>
          <p:cNvGrpSpPr/>
          <p:nvPr/>
        </p:nvGrpSpPr>
        <p:grpSpPr>
          <a:xfrm>
            <a:off x="2180052" y="3654765"/>
            <a:ext cx="366364" cy="365207"/>
            <a:chOff x="-60987850" y="4100950"/>
            <a:chExt cx="316650" cy="315650"/>
          </a:xfrm>
        </p:grpSpPr>
        <p:sp>
          <p:nvSpPr>
            <p:cNvPr id="6382" name="Google Shape;6382;p71"/>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1"/>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1"/>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1"/>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1"/>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7" name="Google Shape;6387;p71"/>
          <p:cNvGrpSpPr/>
          <p:nvPr/>
        </p:nvGrpSpPr>
        <p:grpSpPr>
          <a:xfrm>
            <a:off x="3949836" y="3200225"/>
            <a:ext cx="369083" cy="357253"/>
            <a:chOff x="-59447250" y="3706150"/>
            <a:chExt cx="319000" cy="308775"/>
          </a:xfrm>
        </p:grpSpPr>
        <p:sp>
          <p:nvSpPr>
            <p:cNvPr id="6388" name="Google Shape;6388;p71"/>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1"/>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1"/>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1"/>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2" name="Google Shape;6392;p71"/>
          <p:cNvGrpSpPr/>
          <p:nvPr/>
        </p:nvGrpSpPr>
        <p:grpSpPr>
          <a:xfrm>
            <a:off x="1738564" y="1381536"/>
            <a:ext cx="368186" cy="364224"/>
            <a:chOff x="-64406125" y="3362225"/>
            <a:chExt cx="318225" cy="314800"/>
          </a:xfrm>
        </p:grpSpPr>
        <p:sp>
          <p:nvSpPr>
            <p:cNvPr id="6393" name="Google Shape;6393;p71"/>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1"/>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5" name="Google Shape;6395;p71"/>
          <p:cNvSpPr/>
          <p:nvPr/>
        </p:nvSpPr>
        <p:spPr>
          <a:xfrm>
            <a:off x="1801771" y="18230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6" name="Google Shape;6396;p71"/>
          <p:cNvGrpSpPr/>
          <p:nvPr/>
        </p:nvGrpSpPr>
        <p:grpSpPr>
          <a:xfrm>
            <a:off x="1739027" y="2252381"/>
            <a:ext cx="367261" cy="366364"/>
            <a:chOff x="-64410850" y="4094450"/>
            <a:chExt cx="317425" cy="316650"/>
          </a:xfrm>
        </p:grpSpPr>
        <p:sp>
          <p:nvSpPr>
            <p:cNvPr id="6397" name="Google Shape;6397;p71"/>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1"/>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1"/>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0" name="Google Shape;6400;p71"/>
          <p:cNvSpPr/>
          <p:nvPr/>
        </p:nvSpPr>
        <p:spPr>
          <a:xfrm>
            <a:off x="3983247" y="13799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1" name="Google Shape;6401;p71"/>
          <p:cNvGrpSpPr/>
          <p:nvPr/>
        </p:nvGrpSpPr>
        <p:grpSpPr>
          <a:xfrm>
            <a:off x="3960575" y="1822454"/>
            <a:ext cx="365467" cy="368389"/>
            <a:chOff x="-62516625" y="3743175"/>
            <a:chExt cx="315875" cy="318400"/>
          </a:xfrm>
        </p:grpSpPr>
        <p:sp>
          <p:nvSpPr>
            <p:cNvPr id="6402" name="Google Shape;6402;p71"/>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1"/>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4" name="Google Shape;6404;p71"/>
          <p:cNvGrpSpPr/>
          <p:nvPr/>
        </p:nvGrpSpPr>
        <p:grpSpPr>
          <a:xfrm>
            <a:off x="3967415" y="2272426"/>
            <a:ext cx="351786" cy="326274"/>
            <a:chOff x="-62511900" y="4129100"/>
            <a:chExt cx="304050" cy="282000"/>
          </a:xfrm>
        </p:grpSpPr>
        <p:sp>
          <p:nvSpPr>
            <p:cNvPr id="6405" name="Google Shape;6405;p71"/>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1"/>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1"/>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1"/>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1"/>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0" name="Google Shape;6410;p71"/>
          <p:cNvGrpSpPr/>
          <p:nvPr/>
        </p:nvGrpSpPr>
        <p:grpSpPr>
          <a:xfrm>
            <a:off x="2645537" y="2744820"/>
            <a:ext cx="310770" cy="367261"/>
            <a:chOff x="-60597975" y="3367475"/>
            <a:chExt cx="268600" cy="317425"/>
          </a:xfrm>
        </p:grpSpPr>
        <p:sp>
          <p:nvSpPr>
            <p:cNvPr id="6411" name="Google Shape;6411;p71"/>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1"/>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1"/>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1"/>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1"/>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16" name="Google Shape;6416;p71"/>
          <p:cNvSpPr/>
          <p:nvPr/>
        </p:nvSpPr>
        <p:spPr>
          <a:xfrm>
            <a:off x="2616264" y="31963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7" name="Google Shape;6417;p71"/>
          <p:cNvGrpSpPr/>
          <p:nvPr/>
        </p:nvGrpSpPr>
        <p:grpSpPr>
          <a:xfrm>
            <a:off x="2617740" y="3706136"/>
            <a:ext cx="366364" cy="262465"/>
            <a:chOff x="-60621600" y="4145650"/>
            <a:chExt cx="316650" cy="226850"/>
          </a:xfrm>
        </p:grpSpPr>
        <p:sp>
          <p:nvSpPr>
            <p:cNvPr id="6418" name="Google Shape;6418;p71"/>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1"/>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1"/>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1" name="Google Shape;6421;p71"/>
          <p:cNvGrpSpPr/>
          <p:nvPr/>
        </p:nvGrpSpPr>
        <p:grpSpPr>
          <a:xfrm>
            <a:off x="3954392" y="3654635"/>
            <a:ext cx="359972" cy="365467"/>
            <a:chOff x="-59400775" y="4084200"/>
            <a:chExt cx="311125" cy="315875"/>
          </a:xfrm>
        </p:grpSpPr>
        <p:sp>
          <p:nvSpPr>
            <p:cNvPr id="6422" name="Google Shape;6422;p71"/>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1"/>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1"/>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1"/>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1"/>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1"/>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8" name="Google Shape;6428;p71"/>
          <p:cNvGrpSpPr/>
          <p:nvPr/>
        </p:nvGrpSpPr>
        <p:grpSpPr>
          <a:xfrm>
            <a:off x="2178486" y="1380466"/>
            <a:ext cx="365438" cy="366364"/>
            <a:chOff x="-64044600" y="3360375"/>
            <a:chExt cx="315850" cy="316650"/>
          </a:xfrm>
        </p:grpSpPr>
        <p:sp>
          <p:nvSpPr>
            <p:cNvPr id="6429" name="Google Shape;6429;p71"/>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1"/>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1"/>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2" name="Google Shape;6432;p71"/>
          <p:cNvGrpSpPr/>
          <p:nvPr/>
        </p:nvGrpSpPr>
        <p:grpSpPr>
          <a:xfrm>
            <a:off x="2204909" y="1823018"/>
            <a:ext cx="312592" cy="367261"/>
            <a:chOff x="-64022550" y="3727425"/>
            <a:chExt cx="270175" cy="317425"/>
          </a:xfrm>
        </p:grpSpPr>
        <p:sp>
          <p:nvSpPr>
            <p:cNvPr id="6433" name="Google Shape;6433;p71"/>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1"/>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1"/>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6" name="Google Shape;6436;p71"/>
          <p:cNvGrpSpPr/>
          <p:nvPr/>
        </p:nvGrpSpPr>
        <p:grpSpPr>
          <a:xfrm>
            <a:off x="2229047" y="2251918"/>
            <a:ext cx="264317" cy="367290"/>
            <a:chOff x="-64001300" y="4093650"/>
            <a:chExt cx="228450" cy="317450"/>
          </a:xfrm>
        </p:grpSpPr>
        <p:sp>
          <p:nvSpPr>
            <p:cNvPr id="6437" name="Google Shape;6437;p71"/>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1"/>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1"/>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1"/>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1" name="Google Shape;6441;p71"/>
          <p:cNvGrpSpPr/>
          <p:nvPr/>
        </p:nvGrpSpPr>
        <p:grpSpPr>
          <a:xfrm>
            <a:off x="848051" y="2745210"/>
            <a:ext cx="359972" cy="366480"/>
            <a:chOff x="-62148800" y="3377700"/>
            <a:chExt cx="311125" cy="316750"/>
          </a:xfrm>
        </p:grpSpPr>
        <p:sp>
          <p:nvSpPr>
            <p:cNvPr id="6442" name="Google Shape;6442;p71"/>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1"/>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4" name="Google Shape;6444;p71"/>
          <p:cNvGrpSpPr/>
          <p:nvPr/>
        </p:nvGrpSpPr>
        <p:grpSpPr>
          <a:xfrm>
            <a:off x="843958" y="3195207"/>
            <a:ext cx="368157" cy="367290"/>
            <a:chOff x="-62154300" y="3743950"/>
            <a:chExt cx="318200" cy="317450"/>
          </a:xfrm>
        </p:grpSpPr>
        <p:sp>
          <p:nvSpPr>
            <p:cNvPr id="6445" name="Google Shape;6445;p71"/>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1"/>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7" name="Google Shape;6447;p71"/>
          <p:cNvGrpSpPr/>
          <p:nvPr/>
        </p:nvGrpSpPr>
        <p:grpSpPr>
          <a:xfrm>
            <a:off x="843944" y="3654187"/>
            <a:ext cx="368186" cy="366364"/>
            <a:chOff x="-62151950" y="4111775"/>
            <a:chExt cx="318225" cy="316650"/>
          </a:xfrm>
        </p:grpSpPr>
        <p:sp>
          <p:nvSpPr>
            <p:cNvPr id="6448" name="Google Shape;6448;p71"/>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1"/>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1"/>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1"/>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2" name="Google Shape;6452;p71"/>
          <p:cNvGrpSpPr/>
          <p:nvPr/>
        </p:nvGrpSpPr>
        <p:grpSpPr>
          <a:xfrm>
            <a:off x="3062568" y="2744733"/>
            <a:ext cx="368157" cy="367434"/>
            <a:chOff x="-60254550" y="3367325"/>
            <a:chExt cx="318200" cy="317575"/>
          </a:xfrm>
        </p:grpSpPr>
        <p:sp>
          <p:nvSpPr>
            <p:cNvPr id="6453" name="Google Shape;6453;p71"/>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1"/>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1"/>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1"/>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7" name="Google Shape;6457;p71"/>
          <p:cNvGrpSpPr/>
          <p:nvPr/>
        </p:nvGrpSpPr>
        <p:grpSpPr>
          <a:xfrm>
            <a:off x="3063465" y="3195727"/>
            <a:ext cx="366364" cy="366248"/>
            <a:chOff x="-60255350" y="3733825"/>
            <a:chExt cx="316650" cy="316550"/>
          </a:xfrm>
        </p:grpSpPr>
        <p:sp>
          <p:nvSpPr>
            <p:cNvPr id="6458" name="Google Shape;6458;p71"/>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1"/>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1"/>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1"/>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1"/>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1"/>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1"/>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5" name="Google Shape;6465;p71"/>
          <p:cNvGrpSpPr/>
          <p:nvPr/>
        </p:nvGrpSpPr>
        <p:grpSpPr>
          <a:xfrm>
            <a:off x="3091262" y="3654635"/>
            <a:ext cx="310770" cy="365467"/>
            <a:chOff x="-60232500" y="4101525"/>
            <a:chExt cx="268600" cy="315875"/>
          </a:xfrm>
        </p:grpSpPr>
        <p:sp>
          <p:nvSpPr>
            <p:cNvPr id="6466" name="Google Shape;6466;p71"/>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1"/>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68" name="Google Shape;6468;p71"/>
          <p:cNvSpPr/>
          <p:nvPr/>
        </p:nvSpPr>
        <p:spPr>
          <a:xfrm>
            <a:off x="2179036" y="41235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9" name="Google Shape;6469;p71"/>
          <p:cNvGrpSpPr/>
          <p:nvPr/>
        </p:nvGrpSpPr>
        <p:grpSpPr>
          <a:xfrm>
            <a:off x="2624262" y="1380466"/>
            <a:ext cx="368186" cy="366364"/>
            <a:chOff x="-63679950" y="3360375"/>
            <a:chExt cx="318225" cy="316650"/>
          </a:xfrm>
        </p:grpSpPr>
        <p:sp>
          <p:nvSpPr>
            <p:cNvPr id="6470" name="Google Shape;6470;p71"/>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1"/>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1"/>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1"/>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4" name="Google Shape;6474;p71"/>
          <p:cNvSpPr/>
          <p:nvPr/>
        </p:nvSpPr>
        <p:spPr>
          <a:xfrm>
            <a:off x="2623229" y="18227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5" name="Google Shape;6475;p71"/>
          <p:cNvGrpSpPr/>
          <p:nvPr/>
        </p:nvGrpSpPr>
        <p:grpSpPr>
          <a:xfrm>
            <a:off x="2622889" y="2251803"/>
            <a:ext cx="370934" cy="367521"/>
            <a:chOff x="-63679950" y="4093450"/>
            <a:chExt cx="320600" cy="317650"/>
          </a:xfrm>
        </p:grpSpPr>
        <p:sp>
          <p:nvSpPr>
            <p:cNvPr id="6476" name="Google Shape;6476;p71"/>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1"/>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1"/>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9" name="Google Shape;6479;p71"/>
          <p:cNvGrpSpPr/>
          <p:nvPr/>
        </p:nvGrpSpPr>
        <p:grpSpPr>
          <a:xfrm>
            <a:off x="1283006" y="2744805"/>
            <a:ext cx="366364" cy="367290"/>
            <a:chOff x="-61784125" y="3377700"/>
            <a:chExt cx="316650" cy="317450"/>
          </a:xfrm>
        </p:grpSpPr>
        <p:sp>
          <p:nvSpPr>
            <p:cNvPr id="6480" name="Google Shape;6480;p71"/>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1"/>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1"/>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1"/>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1"/>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1"/>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1"/>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7" name="Google Shape;6487;p71"/>
          <p:cNvGrpSpPr/>
          <p:nvPr/>
        </p:nvGrpSpPr>
        <p:grpSpPr>
          <a:xfrm>
            <a:off x="1283006" y="3195207"/>
            <a:ext cx="366364" cy="367290"/>
            <a:chOff x="-61783350" y="3743950"/>
            <a:chExt cx="316650" cy="317450"/>
          </a:xfrm>
        </p:grpSpPr>
        <p:sp>
          <p:nvSpPr>
            <p:cNvPr id="6488" name="Google Shape;6488;p71"/>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1"/>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0" name="Google Shape;6490;p71"/>
          <p:cNvSpPr/>
          <p:nvPr/>
        </p:nvSpPr>
        <p:spPr>
          <a:xfrm>
            <a:off x="1282887" y="36540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1"/>
          <p:cNvSpPr/>
          <p:nvPr/>
        </p:nvSpPr>
        <p:spPr>
          <a:xfrm>
            <a:off x="3505689" y="27546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1"/>
          <p:cNvSpPr/>
          <p:nvPr/>
        </p:nvSpPr>
        <p:spPr>
          <a:xfrm>
            <a:off x="3504778" y="32352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3" name="Google Shape;6493;p71"/>
          <p:cNvGrpSpPr/>
          <p:nvPr/>
        </p:nvGrpSpPr>
        <p:grpSpPr>
          <a:xfrm>
            <a:off x="3504430" y="3655040"/>
            <a:ext cx="369112" cy="364657"/>
            <a:chOff x="-59869425" y="4102225"/>
            <a:chExt cx="319025" cy="315175"/>
          </a:xfrm>
        </p:grpSpPr>
        <p:sp>
          <p:nvSpPr>
            <p:cNvPr id="6494" name="Google Shape;6494;p71"/>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1"/>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1"/>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1"/>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8" name="Google Shape;6498;p71"/>
          <p:cNvGrpSpPr/>
          <p:nvPr/>
        </p:nvGrpSpPr>
        <p:grpSpPr>
          <a:xfrm>
            <a:off x="2623233" y="4123862"/>
            <a:ext cx="366364" cy="365467"/>
            <a:chOff x="-59029025" y="3711650"/>
            <a:chExt cx="316650" cy="315875"/>
          </a:xfrm>
        </p:grpSpPr>
        <p:sp>
          <p:nvSpPr>
            <p:cNvPr id="6499" name="Google Shape;6499;p71"/>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1"/>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1"/>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1"/>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1"/>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1"/>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1"/>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6" name="Google Shape;6506;p71"/>
          <p:cNvGrpSpPr/>
          <p:nvPr/>
        </p:nvGrpSpPr>
        <p:grpSpPr>
          <a:xfrm>
            <a:off x="4859311" y="1379917"/>
            <a:ext cx="351940" cy="348188"/>
            <a:chOff x="581525" y="3254850"/>
            <a:chExt cx="297750" cy="294575"/>
          </a:xfrm>
        </p:grpSpPr>
        <p:sp>
          <p:nvSpPr>
            <p:cNvPr id="6507" name="Google Shape;6507;p71"/>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1"/>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1"/>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0" name="Google Shape;6510;p71"/>
          <p:cNvGrpSpPr/>
          <p:nvPr/>
        </p:nvGrpSpPr>
        <p:grpSpPr>
          <a:xfrm>
            <a:off x="4858380" y="1818853"/>
            <a:ext cx="353802" cy="351497"/>
            <a:chOff x="580725" y="3617925"/>
            <a:chExt cx="299325" cy="297375"/>
          </a:xfrm>
        </p:grpSpPr>
        <p:sp>
          <p:nvSpPr>
            <p:cNvPr id="6511" name="Google Shape;6511;p71"/>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1"/>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1"/>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1"/>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1"/>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6" name="Google Shape;6516;p71"/>
          <p:cNvGrpSpPr/>
          <p:nvPr/>
        </p:nvGrpSpPr>
        <p:grpSpPr>
          <a:xfrm>
            <a:off x="4860242" y="2266043"/>
            <a:ext cx="350079" cy="350079"/>
            <a:chOff x="583100" y="3982600"/>
            <a:chExt cx="296175" cy="296175"/>
          </a:xfrm>
        </p:grpSpPr>
        <p:sp>
          <p:nvSpPr>
            <p:cNvPr id="6517" name="Google Shape;6517;p71"/>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1"/>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1"/>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1"/>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1"/>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1"/>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1"/>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4" name="Google Shape;6524;p71"/>
          <p:cNvGrpSpPr/>
          <p:nvPr/>
        </p:nvGrpSpPr>
        <p:grpSpPr>
          <a:xfrm>
            <a:off x="7092856" y="1379667"/>
            <a:ext cx="307231" cy="348690"/>
            <a:chOff x="2423775" y="3226875"/>
            <a:chExt cx="259925" cy="295000"/>
          </a:xfrm>
        </p:grpSpPr>
        <p:sp>
          <p:nvSpPr>
            <p:cNvPr id="6525" name="Google Shape;6525;p71"/>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1"/>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1"/>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8" name="Google Shape;6528;p71"/>
          <p:cNvGrpSpPr/>
          <p:nvPr/>
        </p:nvGrpSpPr>
        <p:grpSpPr>
          <a:xfrm>
            <a:off x="7070043" y="1820952"/>
            <a:ext cx="352857" cy="347301"/>
            <a:chOff x="2404875" y="3592725"/>
            <a:chExt cx="298525" cy="293825"/>
          </a:xfrm>
        </p:grpSpPr>
        <p:sp>
          <p:nvSpPr>
            <p:cNvPr id="6529" name="Google Shape;6529;p71"/>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1"/>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1"/>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2" name="Google Shape;6532;p71"/>
          <p:cNvGrpSpPr/>
          <p:nvPr/>
        </p:nvGrpSpPr>
        <p:grpSpPr>
          <a:xfrm>
            <a:off x="7070974" y="2266517"/>
            <a:ext cx="350995" cy="349133"/>
            <a:chOff x="2404875" y="3955825"/>
            <a:chExt cx="296950" cy="295375"/>
          </a:xfrm>
        </p:grpSpPr>
        <p:sp>
          <p:nvSpPr>
            <p:cNvPr id="6533" name="Google Shape;6533;p71"/>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1"/>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1"/>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1"/>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7" name="Google Shape;6537;p71"/>
          <p:cNvGrpSpPr/>
          <p:nvPr/>
        </p:nvGrpSpPr>
        <p:grpSpPr>
          <a:xfrm>
            <a:off x="5764954" y="2730711"/>
            <a:ext cx="349163" cy="350079"/>
            <a:chOff x="4263650" y="3235150"/>
            <a:chExt cx="295400" cy="296175"/>
          </a:xfrm>
        </p:grpSpPr>
        <p:sp>
          <p:nvSpPr>
            <p:cNvPr id="6538" name="Google Shape;6538;p71"/>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1"/>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1"/>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1"/>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1"/>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3" name="Google Shape;6543;p71"/>
          <p:cNvGrpSpPr/>
          <p:nvPr/>
        </p:nvGrpSpPr>
        <p:grpSpPr>
          <a:xfrm>
            <a:off x="5762634" y="3189872"/>
            <a:ext cx="353802" cy="327739"/>
            <a:chOff x="4266025" y="3609275"/>
            <a:chExt cx="299325" cy="277275"/>
          </a:xfrm>
        </p:grpSpPr>
        <p:sp>
          <p:nvSpPr>
            <p:cNvPr id="6544" name="Google Shape;6544;p71"/>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1"/>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6" name="Google Shape;6546;p71"/>
          <p:cNvGrpSpPr/>
          <p:nvPr/>
        </p:nvGrpSpPr>
        <p:grpSpPr>
          <a:xfrm>
            <a:off x="5763092" y="3655259"/>
            <a:ext cx="352886" cy="349133"/>
            <a:chOff x="4263650" y="3963700"/>
            <a:chExt cx="298550" cy="295375"/>
          </a:xfrm>
        </p:grpSpPr>
        <p:sp>
          <p:nvSpPr>
            <p:cNvPr id="6547" name="Google Shape;6547;p71"/>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1"/>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1"/>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1"/>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1"/>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1"/>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1"/>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4" name="Google Shape;6554;p71"/>
          <p:cNvGrpSpPr/>
          <p:nvPr/>
        </p:nvGrpSpPr>
        <p:grpSpPr>
          <a:xfrm>
            <a:off x="8041429" y="2730711"/>
            <a:ext cx="226264" cy="350079"/>
            <a:chOff x="6164975" y="3211525"/>
            <a:chExt cx="191425" cy="296175"/>
          </a:xfrm>
        </p:grpSpPr>
        <p:sp>
          <p:nvSpPr>
            <p:cNvPr id="6555" name="Google Shape;6555;p71"/>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1"/>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1"/>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1"/>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1"/>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1"/>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1"/>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2" name="Google Shape;6562;p71"/>
          <p:cNvGrpSpPr/>
          <p:nvPr/>
        </p:nvGrpSpPr>
        <p:grpSpPr>
          <a:xfrm>
            <a:off x="5303466" y="1378987"/>
            <a:ext cx="352886" cy="350049"/>
            <a:chOff x="946175" y="3253275"/>
            <a:chExt cx="298550" cy="296150"/>
          </a:xfrm>
        </p:grpSpPr>
        <p:sp>
          <p:nvSpPr>
            <p:cNvPr id="6563" name="Google Shape;6563;p71"/>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1"/>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1"/>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1"/>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1"/>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8" name="Google Shape;6568;p71"/>
          <p:cNvGrpSpPr/>
          <p:nvPr/>
        </p:nvGrpSpPr>
        <p:grpSpPr>
          <a:xfrm>
            <a:off x="5304397" y="1820951"/>
            <a:ext cx="351024" cy="347301"/>
            <a:chOff x="946175" y="3619500"/>
            <a:chExt cx="296975" cy="293825"/>
          </a:xfrm>
        </p:grpSpPr>
        <p:sp>
          <p:nvSpPr>
            <p:cNvPr id="6569" name="Google Shape;6569;p71"/>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1"/>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1"/>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1"/>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1"/>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1"/>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5" name="Google Shape;6575;p71"/>
          <p:cNvGrpSpPr/>
          <p:nvPr/>
        </p:nvGrpSpPr>
        <p:grpSpPr>
          <a:xfrm>
            <a:off x="5303939" y="2265585"/>
            <a:ext cx="351940" cy="350995"/>
            <a:chOff x="944600" y="3981825"/>
            <a:chExt cx="297750" cy="296950"/>
          </a:xfrm>
        </p:grpSpPr>
        <p:sp>
          <p:nvSpPr>
            <p:cNvPr id="6576" name="Google Shape;6576;p71"/>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1"/>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1"/>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1"/>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0" name="Google Shape;6580;p71"/>
          <p:cNvGrpSpPr/>
          <p:nvPr/>
        </p:nvGrpSpPr>
        <p:grpSpPr>
          <a:xfrm>
            <a:off x="7520875" y="1379445"/>
            <a:ext cx="350079" cy="349133"/>
            <a:chOff x="2768750" y="3227275"/>
            <a:chExt cx="296175" cy="295375"/>
          </a:xfrm>
        </p:grpSpPr>
        <p:sp>
          <p:nvSpPr>
            <p:cNvPr id="6581" name="Google Shape;6581;p71"/>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1"/>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1"/>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1"/>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1"/>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1"/>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1"/>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1"/>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9" name="Google Shape;6589;p71"/>
          <p:cNvGrpSpPr/>
          <p:nvPr/>
        </p:nvGrpSpPr>
        <p:grpSpPr>
          <a:xfrm>
            <a:off x="7541826" y="1820317"/>
            <a:ext cx="308177" cy="348572"/>
            <a:chOff x="2786075" y="3591800"/>
            <a:chExt cx="260725" cy="294900"/>
          </a:xfrm>
        </p:grpSpPr>
        <p:sp>
          <p:nvSpPr>
            <p:cNvPr id="6590" name="Google Shape;6590;p71"/>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1"/>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1"/>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1"/>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1"/>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5" name="Google Shape;6595;p71"/>
          <p:cNvGrpSpPr/>
          <p:nvPr/>
        </p:nvGrpSpPr>
        <p:grpSpPr>
          <a:xfrm>
            <a:off x="7582324" y="2266044"/>
            <a:ext cx="227180" cy="350079"/>
            <a:chOff x="2819150" y="3955025"/>
            <a:chExt cx="192200" cy="296175"/>
          </a:xfrm>
        </p:grpSpPr>
        <p:sp>
          <p:nvSpPr>
            <p:cNvPr id="6596" name="Google Shape;6596;p71"/>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1"/>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1"/>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1"/>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0" name="Google Shape;6600;p71"/>
          <p:cNvGrpSpPr/>
          <p:nvPr/>
        </p:nvGrpSpPr>
        <p:grpSpPr>
          <a:xfrm>
            <a:off x="6206097" y="2731642"/>
            <a:ext cx="349133" cy="348217"/>
            <a:chOff x="4629125" y="3235150"/>
            <a:chExt cx="295375" cy="294600"/>
          </a:xfrm>
        </p:grpSpPr>
        <p:sp>
          <p:nvSpPr>
            <p:cNvPr id="6601" name="Google Shape;6601;p71"/>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1"/>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1"/>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1"/>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1"/>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6" name="Google Shape;6606;p71"/>
          <p:cNvGrpSpPr/>
          <p:nvPr/>
        </p:nvGrpSpPr>
        <p:grpSpPr>
          <a:xfrm>
            <a:off x="6206082" y="3179175"/>
            <a:ext cx="349163" cy="349133"/>
            <a:chOff x="4628325" y="3599825"/>
            <a:chExt cx="295400" cy="295375"/>
          </a:xfrm>
        </p:grpSpPr>
        <p:sp>
          <p:nvSpPr>
            <p:cNvPr id="6607" name="Google Shape;6607;p71"/>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1"/>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1"/>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1"/>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1"/>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1"/>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1"/>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1"/>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1"/>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1"/>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1"/>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1"/>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9" name="Google Shape;6619;p71"/>
          <p:cNvGrpSpPr/>
          <p:nvPr/>
        </p:nvGrpSpPr>
        <p:grpSpPr>
          <a:xfrm>
            <a:off x="6227033" y="3654786"/>
            <a:ext cx="307261" cy="350079"/>
            <a:chOff x="4645650" y="3962900"/>
            <a:chExt cx="259950" cy="296175"/>
          </a:xfrm>
        </p:grpSpPr>
        <p:sp>
          <p:nvSpPr>
            <p:cNvPr id="6620" name="Google Shape;6620;p71"/>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1"/>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1"/>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1"/>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1"/>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1"/>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71"/>
          <p:cNvGrpSpPr/>
          <p:nvPr/>
        </p:nvGrpSpPr>
        <p:grpSpPr>
          <a:xfrm>
            <a:off x="7979994" y="3179648"/>
            <a:ext cx="349133" cy="348188"/>
            <a:chOff x="6143725" y="3582500"/>
            <a:chExt cx="295375" cy="294575"/>
          </a:xfrm>
        </p:grpSpPr>
        <p:sp>
          <p:nvSpPr>
            <p:cNvPr id="6627" name="Google Shape;6627;p71"/>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1"/>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1"/>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1"/>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1"/>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1"/>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1"/>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4" name="Google Shape;6634;p71"/>
          <p:cNvGrpSpPr/>
          <p:nvPr/>
        </p:nvGrpSpPr>
        <p:grpSpPr>
          <a:xfrm>
            <a:off x="5748820" y="1378987"/>
            <a:ext cx="350995" cy="350049"/>
            <a:chOff x="1310075" y="3253275"/>
            <a:chExt cx="296950" cy="296150"/>
          </a:xfrm>
        </p:grpSpPr>
        <p:sp>
          <p:nvSpPr>
            <p:cNvPr id="6635" name="Google Shape;6635;p71"/>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1"/>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1"/>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8" name="Google Shape;6638;p71"/>
          <p:cNvSpPr/>
          <p:nvPr/>
        </p:nvSpPr>
        <p:spPr>
          <a:xfrm>
            <a:off x="5750241" y="18210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9" name="Google Shape;6639;p71"/>
          <p:cNvGrpSpPr/>
          <p:nvPr/>
        </p:nvGrpSpPr>
        <p:grpSpPr>
          <a:xfrm>
            <a:off x="5748347" y="2265246"/>
            <a:ext cx="351941" cy="351675"/>
            <a:chOff x="1310075" y="3980250"/>
            <a:chExt cx="297750" cy="297525"/>
          </a:xfrm>
        </p:grpSpPr>
        <p:sp>
          <p:nvSpPr>
            <p:cNvPr id="6640" name="Google Shape;6640;p71"/>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1"/>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1"/>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1"/>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71"/>
          <p:cNvGrpSpPr/>
          <p:nvPr/>
        </p:nvGrpSpPr>
        <p:grpSpPr>
          <a:xfrm>
            <a:off x="8013136" y="1379445"/>
            <a:ext cx="266305" cy="349133"/>
            <a:chOff x="3167275" y="3227275"/>
            <a:chExt cx="225300" cy="295375"/>
          </a:xfrm>
        </p:grpSpPr>
        <p:sp>
          <p:nvSpPr>
            <p:cNvPr id="6645" name="Google Shape;6645;p71"/>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1"/>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1"/>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1"/>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1"/>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0" name="Google Shape;6650;p71"/>
          <p:cNvSpPr/>
          <p:nvPr/>
        </p:nvSpPr>
        <p:spPr>
          <a:xfrm>
            <a:off x="7962474" y="18193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1" name="Google Shape;6651;p71"/>
          <p:cNvGrpSpPr/>
          <p:nvPr/>
        </p:nvGrpSpPr>
        <p:grpSpPr>
          <a:xfrm>
            <a:off x="7970318" y="2266502"/>
            <a:ext cx="351940" cy="349163"/>
            <a:chOff x="3133425" y="3955025"/>
            <a:chExt cx="297750" cy="295400"/>
          </a:xfrm>
        </p:grpSpPr>
        <p:sp>
          <p:nvSpPr>
            <p:cNvPr id="6652" name="Google Shape;6652;p71"/>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1"/>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1"/>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5" name="Google Shape;6655;p71"/>
          <p:cNvGrpSpPr/>
          <p:nvPr/>
        </p:nvGrpSpPr>
        <p:grpSpPr>
          <a:xfrm>
            <a:off x="6650491" y="2730090"/>
            <a:ext cx="350079" cy="351320"/>
            <a:chOff x="4991425" y="3234750"/>
            <a:chExt cx="296175" cy="297225"/>
          </a:xfrm>
        </p:grpSpPr>
        <p:sp>
          <p:nvSpPr>
            <p:cNvPr id="6656" name="Google Shape;6656;p71"/>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1"/>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1"/>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1"/>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1"/>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1"/>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71"/>
          <p:cNvGrpSpPr/>
          <p:nvPr/>
        </p:nvGrpSpPr>
        <p:grpSpPr>
          <a:xfrm>
            <a:off x="6650491" y="3199653"/>
            <a:ext cx="350079" cy="308177"/>
            <a:chOff x="4991425" y="3617150"/>
            <a:chExt cx="296175" cy="260725"/>
          </a:xfrm>
        </p:grpSpPr>
        <p:sp>
          <p:nvSpPr>
            <p:cNvPr id="6663" name="Google Shape;6663;p71"/>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1"/>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1"/>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1"/>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1"/>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1"/>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1"/>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0" name="Google Shape;6670;p71"/>
          <p:cNvGrpSpPr/>
          <p:nvPr/>
        </p:nvGrpSpPr>
        <p:grpSpPr>
          <a:xfrm>
            <a:off x="6727764" y="3655244"/>
            <a:ext cx="195532" cy="349163"/>
            <a:chOff x="5056800" y="3962900"/>
            <a:chExt cx="165425" cy="295400"/>
          </a:xfrm>
        </p:grpSpPr>
        <p:sp>
          <p:nvSpPr>
            <p:cNvPr id="6671" name="Google Shape;6671;p71"/>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1"/>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1"/>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4" name="Google Shape;6674;p71"/>
          <p:cNvGrpSpPr/>
          <p:nvPr/>
        </p:nvGrpSpPr>
        <p:grpSpPr>
          <a:xfrm>
            <a:off x="7979062" y="3655260"/>
            <a:ext cx="350995" cy="349133"/>
            <a:chOff x="6168925" y="3936925"/>
            <a:chExt cx="296950" cy="295375"/>
          </a:xfrm>
        </p:grpSpPr>
        <p:sp>
          <p:nvSpPr>
            <p:cNvPr id="6675" name="Google Shape;6675;p71"/>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1"/>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1"/>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1"/>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1"/>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1"/>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1" name="Google Shape;6681;p71"/>
          <p:cNvGrpSpPr/>
          <p:nvPr/>
        </p:nvGrpSpPr>
        <p:grpSpPr>
          <a:xfrm>
            <a:off x="6192781" y="1372332"/>
            <a:ext cx="348188" cy="349133"/>
            <a:chOff x="1674750" y="3254050"/>
            <a:chExt cx="294575" cy="295375"/>
          </a:xfrm>
        </p:grpSpPr>
        <p:sp>
          <p:nvSpPr>
            <p:cNvPr id="6682" name="Google Shape;6682;p71"/>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1"/>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1"/>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5" name="Google Shape;6685;p71"/>
          <p:cNvGrpSpPr/>
          <p:nvPr/>
        </p:nvGrpSpPr>
        <p:grpSpPr>
          <a:xfrm>
            <a:off x="6207177" y="1820035"/>
            <a:ext cx="319347" cy="349133"/>
            <a:chOff x="1687350" y="3618725"/>
            <a:chExt cx="270175" cy="295375"/>
          </a:xfrm>
        </p:grpSpPr>
        <p:sp>
          <p:nvSpPr>
            <p:cNvPr id="6686" name="Google Shape;6686;p71"/>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1"/>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1"/>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71"/>
          <p:cNvGrpSpPr/>
          <p:nvPr/>
        </p:nvGrpSpPr>
        <p:grpSpPr>
          <a:xfrm>
            <a:off x="6190880" y="2266516"/>
            <a:ext cx="351940" cy="349133"/>
            <a:chOff x="1672375" y="3982600"/>
            <a:chExt cx="297750" cy="295375"/>
          </a:xfrm>
        </p:grpSpPr>
        <p:sp>
          <p:nvSpPr>
            <p:cNvPr id="6690" name="Google Shape;6690;p71"/>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1"/>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1"/>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3" name="Google Shape;6693;p71"/>
          <p:cNvGrpSpPr/>
          <p:nvPr/>
        </p:nvGrpSpPr>
        <p:grpSpPr>
          <a:xfrm>
            <a:off x="4882872" y="2730711"/>
            <a:ext cx="350079" cy="350079"/>
            <a:chOff x="3497300" y="3227275"/>
            <a:chExt cx="296175" cy="296175"/>
          </a:xfrm>
        </p:grpSpPr>
        <p:sp>
          <p:nvSpPr>
            <p:cNvPr id="6694" name="Google Shape;6694;p71"/>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1"/>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1"/>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1"/>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1"/>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1"/>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1"/>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1"/>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2" name="Google Shape;6702;p71"/>
          <p:cNvGrpSpPr/>
          <p:nvPr/>
        </p:nvGrpSpPr>
        <p:grpSpPr>
          <a:xfrm>
            <a:off x="4883345" y="3180106"/>
            <a:ext cx="349133" cy="347272"/>
            <a:chOff x="3497300" y="3591950"/>
            <a:chExt cx="295375" cy="293800"/>
          </a:xfrm>
        </p:grpSpPr>
        <p:sp>
          <p:nvSpPr>
            <p:cNvPr id="6703" name="Google Shape;6703;p71"/>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1"/>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1"/>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1"/>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1"/>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1"/>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1"/>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1"/>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1" name="Google Shape;6711;p71"/>
          <p:cNvGrpSpPr/>
          <p:nvPr/>
        </p:nvGrpSpPr>
        <p:grpSpPr>
          <a:xfrm>
            <a:off x="4883345" y="3655244"/>
            <a:ext cx="349133" cy="349163"/>
            <a:chOff x="3497300" y="3955025"/>
            <a:chExt cx="295375" cy="295400"/>
          </a:xfrm>
        </p:grpSpPr>
        <p:sp>
          <p:nvSpPr>
            <p:cNvPr id="6712" name="Google Shape;6712;p71"/>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1"/>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1"/>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5" name="Google Shape;6715;p71"/>
          <p:cNvGrpSpPr/>
          <p:nvPr/>
        </p:nvGrpSpPr>
        <p:grpSpPr>
          <a:xfrm>
            <a:off x="7107917" y="2731435"/>
            <a:ext cx="327739" cy="348631"/>
            <a:chOff x="5364750" y="3235150"/>
            <a:chExt cx="277275" cy="294950"/>
          </a:xfrm>
        </p:grpSpPr>
        <p:sp>
          <p:nvSpPr>
            <p:cNvPr id="6716" name="Google Shape;6716;p71"/>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1"/>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1"/>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1"/>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1"/>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1"/>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1"/>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1"/>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4" name="Google Shape;6724;p71"/>
          <p:cNvGrpSpPr/>
          <p:nvPr/>
        </p:nvGrpSpPr>
        <p:grpSpPr>
          <a:xfrm>
            <a:off x="7096274" y="3177771"/>
            <a:ext cx="351024" cy="351941"/>
            <a:chOff x="5355300" y="3598250"/>
            <a:chExt cx="296975" cy="297750"/>
          </a:xfrm>
        </p:grpSpPr>
        <p:sp>
          <p:nvSpPr>
            <p:cNvPr id="6725" name="Google Shape;6725;p71"/>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1"/>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1"/>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1"/>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1"/>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1"/>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1"/>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1"/>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3" name="Google Shape;6733;p71"/>
          <p:cNvGrpSpPr/>
          <p:nvPr/>
        </p:nvGrpSpPr>
        <p:grpSpPr>
          <a:xfrm>
            <a:off x="7100470" y="3716693"/>
            <a:ext cx="342632" cy="226264"/>
            <a:chOff x="5358450" y="4015675"/>
            <a:chExt cx="289875" cy="191425"/>
          </a:xfrm>
        </p:grpSpPr>
        <p:sp>
          <p:nvSpPr>
            <p:cNvPr id="6734" name="Google Shape;6734;p71"/>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1"/>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1"/>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1"/>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8" name="Google Shape;6738;p71"/>
          <p:cNvGrpSpPr/>
          <p:nvPr/>
        </p:nvGrpSpPr>
        <p:grpSpPr>
          <a:xfrm>
            <a:off x="6226953" y="4099224"/>
            <a:ext cx="351024" cy="325464"/>
            <a:chOff x="6543825" y="3202075"/>
            <a:chExt cx="296975" cy="275350"/>
          </a:xfrm>
        </p:grpSpPr>
        <p:sp>
          <p:nvSpPr>
            <p:cNvPr id="6739" name="Google Shape;6739;p71"/>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1"/>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1"/>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1"/>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1"/>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1"/>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1"/>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6" name="Google Shape;6746;p71"/>
          <p:cNvGrpSpPr/>
          <p:nvPr/>
        </p:nvGrpSpPr>
        <p:grpSpPr>
          <a:xfrm>
            <a:off x="6633934" y="1378972"/>
            <a:ext cx="350079" cy="350079"/>
            <a:chOff x="2037825" y="3254050"/>
            <a:chExt cx="296175" cy="296175"/>
          </a:xfrm>
        </p:grpSpPr>
        <p:sp>
          <p:nvSpPr>
            <p:cNvPr id="6747" name="Google Shape;6747;p71"/>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1"/>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1"/>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1"/>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1"/>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1"/>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3" name="Google Shape;6753;p71"/>
          <p:cNvGrpSpPr/>
          <p:nvPr/>
        </p:nvGrpSpPr>
        <p:grpSpPr>
          <a:xfrm>
            <a:off x="6632072" y="1820139"/>
            <a:ext cx="353802" cy="348926"/>
            <a:chOff x="2034675" y="3617925"/>
            <a:chExt cx="299325" cy="295200"/>
          </a:xfrm>
        </p:grpSpPr>
        <p:sp>
          <p:nvSpPr>
            <p:cNvPr id="6754" name="Google Shape;6754;p71"/>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1"/>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1"/>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1"/>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1"/>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9" name="Google Shape;6759;p71"/>
          <p:cNvGrpSpPr/>
          <p:nvPr/>
        </p:nvGrpSpPr>
        <p:grpSpPr>
          <a:xfrm>
            <a:off x="6633934" y="2266516"/>
            <a:ext cx="350079" cy="349133"/>
            <a:chOff x="2037825" y="3981825"/>
            <a:chExt cx="296175" cy="295375"/>
          </a:xfrm>
        </p:grpSpPr>
        <p:sp>
          <p:nvSpPr>
            <p:cNvPr id="6760" name="Google Shape;6760;p71"/>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1"/>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1"/>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71"/>
          <p:cNvGrpSpPr/>
          <p:nvPr/>
        </p:nvGrpSpPr>
        <p:grpSpPr>
          <a:xfrm>
            <a:off x="5318952" y="2762832"/>
            <a:ext cx="350079" cy="285837"/>
            <a:chOff x="3860400" y="3254050"/>
            <a:chExt cx="296175" cy="241825"/>
          </a:xfrm>
        </p:grpSpPr>
        <p:sp>
          <p:nvSpPr>
            <p:cNvPr id="6764" name="Google Shape;6764;p71"/>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1"/>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1"/>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1"/>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1"/>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1"/>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1"/>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1" name="Google Shape;6771;p71"/>
          <p:cNvGrpSpPr/>
          <p:nvPr/>
        </p:nvGrpSpPr>
        <p:grpSpPr>
          <a:xfrm>
            <a:off x="5318479" y="3178702"/>
            <a:ext cx="351024" cy="350079"/>
            <a:chOff x="3859600" y="3591950"/>
            <a:chExt cx="296975" cy="296175"/>
          </a:xfrm>
        </p:grpSpPr>
        <p:sp>
          <p:nvSpPr>
            <p:cNvPr id="6772" name="Google Shape;6772;p71"/>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1"/>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1"/>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5" name="Google Shape;6775;p71"/>
          <p:cNvGrpSpPr/>
          <p:nvPr/>
        </p:nvGrpSpPr>
        <p:grpSpPr>
          <a:xfrm>
            <a:off x="5318952" y="3654786"/>
            <a:ext cx="350079" cy="350079"/>
            <a:chOff x="3860400" y="3955025"/>
            <a:chExt cx="296175" cy="296175"/>
          </a:xfrm>
        </p:grpSpPr>
        <p:sp>
          <p:nvSpPr>
            <p:cNvPr id="6776" name="Google Shape;6776;p71"/>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1"/>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1"/>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1"/>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1"/>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1" name="Google Shape;6781;p71"/>
          <p:cNvGrpSpPr/>
          <p:nvPr/>
        </p:nvGrpSpPr>
        <p:grpSpPr>
          <a:xfrm>
            <a:off x="7534167" y="2731184"/>
            <a:ext cx="355664" cy="349133"/>
            <a:chOff x="5716825" y="3235950"/>
            <a:chExt cx="300900" cy="295375"/>
          </a:xfrm>
        </p:grpSpPr>
        <p:sp>
          <p:nvSpPr>
            <p:cNvPr id="6782" name="Google Shape;6782;p71"/>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1"/>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1"/>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1"/>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6" name="Google Shape;6786;p71"/>
          <p:cNvGrpSpPr/>
          <p:nvPr/>
        </p:nvGrpSpPr>
        <p:grpSpPr>
          <a:xfrm>
            <a:off x="7547199" y="3189872"/>
            <a:ext cx="329601" cy="327739"/>
            <a:chOff x="5727850" y="3609275"/>
            <a:chExt cx="278850" cy="277275"/>
          </a:xfrm>
        </p:grpSpPr>
        <p:sp>
          <p:nvSpPr>
            <p:cNvPr id="6787" name="Google Shape;6787;p71"/>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1"/>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1"/>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1"/>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1"/>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2" name="Google Shape;6792;p71"/>
          <p:cNvGrpSpPr/>
          <p:nvPr/>
        </p:nvGrpSpPr>
        <p:grpSpPr>
          <a:xfrm>
            <a:off x="7558383" y="3655259"/>
            <a:ext cx="307231" cy="349133"/>
            <a:chOff x="5736525" y="3963700"/>
            <a:chExt cx="259925" cy="295375"/>
          </a:xfrm>
        </p:grpSpPr>
        <p:sp>
          <p:nvSpPr>
            <p:cNvPr id="6793" name="Google Shape;6793;p71"/>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1"/>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1"/>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1"/>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1"/>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1"/>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1"/>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0" name="Google Shape;6800;p71"/>
          <p:cNvGrpSpPr/>
          <p:nvPr/>
        </p:nvGrpSpPr>
        <p:grpSpPr>
          <a:xfrm>
            <a:off x="6649963" y="4104585"/>
            <a:ext cx="351024" cy="350079"/>
            <a:chOff x="6553275" y="3604550"/>
            <a:chExt cx="296975" cy="296175"/>
          </a:xfrm>
        </p:grpSpPr>
        <p:sp>
          <p:nvSpPr>
            <p:cNvPr id="6801" name="Google Shape;6801;p71"/>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1"/>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1"/>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1"/>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1"/>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1"/>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7" name="Google Shape;6807;p71"/>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6808" name="Google Shape;6808;p71"/>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812" name="Shape 6812"/>
        <p:cNvGrpSpPr/>
        <p:nvPr/>
      </p:nvGrpSpPr>
      <p:grpSpPr>
        <a:xfrm>
          <a:off x="0" y="0"/>
          <a:ext cx="0" cy="0"/>
          <a:chOff x="0" y="0"/>
          <a:chExt cx="0" cy="0"/>
        </a:xfrm>
      </p:grpSpPr>
      <p:grpSp>
        <p:nvGrpSpPr>
          <p:cNvPr id="6813" name="Google Shape;6813;p72"/>
          <p:cNvGrpSpPr/>
          <p:nvPr/>
        </p:nvGrpSpPr>
        <p:grpSpPr>
          <a:xfrm>
            <a:off x="877057" y="1380546"/>
            <a:ext cx="294401" cy="353645"/>
            <a:chOff x="-35814600" y="3202075"/>
            <a:chExt cx="242625" cy="291450"/>
          </a:xfrm>
        </p:grpSpPr>
        <p:sp>
          <p:nvSpPr>
            <p:cNvPr id="6814" name="Google Shape;6814;p72"/>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2"/>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2"/>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2"/>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2"/>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2"/>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2"/>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1" name="Google Shape;6821;p72"/>
          <p:cNvGrpSpPr/>
          <p:nvPr/>
        </p:nvGrpSpPr>
        <p:grpSpPr>
          <a:xfrm>
            <a:off x="847435" y="1821466"/>
            <a:ext cx="353645" cy="353888"/>
            <a:chOff x="-35839800" y="3561025"/>
            <a:chExt cx="291450" cy="291650"/>
          </a:xfrm>
        </p:grpSpPr>
        <p:sp>
          <p:nvSpPr>
            <p:cNvPr id="6822" name="Google Shape;6822;p72"/>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2"/>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2"/>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2"/>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2"/>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2"/>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2"/>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9" name="Google Shape;6829;p72"/>
          <p:cNvSpPr/>
          <p:nvPr/>
        </p:nvSpPr>
        <p:spPr>
          <a:xfrm>
            <a:off x="845859"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0" name="Google Shape;6830;p72"/>
          <p:cNvGrpSpPr/>
          <p:nvPr/>
        </p:nvGrpSpPr>
        <p:grpSpPr>
          <a:xfrm>
            <a:off x="3084980" y="1380546"/>
            <a:ext cx="353645" cy="353645"/>
            <a:chOff x="-34003850" y="3227275"/>
            <a:chExt cx="291450" cy="291450"/>
          </a:xfrm>
        </p:grpSpPr>
        <p:sp>
          <p:nvSpPr>
            <p:cNvPr id="6831" name="Google Shape;6831;p72"/>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2"/>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2"/>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2"/>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2"/>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6" name="Google Shape;6836;p72"/>
          <p:cNvGrpSpPr/>
          <p:nvPr/>
        </p:nvGrpSpPr>
        <p:grpSpPr>
          <a:xfrm>
            <a:off x="3084510" y="1821238"/>
            <a:ext cx="354586" cy="354343"/>
            <a:chOff x="-34004625" y="3585850"/>
            <a:chExt cx="292225" cy="292025"/>
          </a:xfrm>
        </p:grpSpPr>
        <p:sp>
          <p:nvSpPr>
            <p:cNvPr id="6837" name="Google Shape;6837;p72"/>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2"/>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2"/>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2"/>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2"/>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72"/>
          <p:cNvGrpSpPr/>
          <p:nvPr/>
        </p:nvGrpSpPr>
        <p:grpSpPr>
          <a:xfrm>
            <a:off x="3084025" y="2256439"/>
            <a:ext cx="355557" cy="354616"/>
            <a:chOff x="-34005425" y="3945575"/>
            <a:chExt cx="293025" cy="292250"/>
          </a:xfrm>
        </p:grpSpPr>
        <p:sp>
          <p:nvSpPr>
            <p:cNvPr id="6843" name="Google Shape;6843;p72"/>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2"/>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2"/>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6" name="Google Shape;6846;p72"/>
          <p:cNvGrpSpPr/>
          <p:nvPr/>
        </p:nvGrpSpPr>
        <p:grpSpPr>
          <a:xfrm>
            <a:off x="1731124" y="2729615"/>
            <a:ext cx="358408" cy="355557"/>
            <a:chOff x="-32174975" y="3192625"/>
            <a:chExt cx="295375" cy="293025"/>
          </a:xfrm>
        </p:grpSpPr>
        <p:sp>
          <p:nvSpPr>
            <p:cNvPr id="6847" name="Google Shape;6847;p72"/>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2"/>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2"/>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2"/>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1" name="Google Shape;6851;p72"/>
          <p:cNvSpPr/>
          <p:nvPr/>
        </p:nvSpPr>
        <p:spPr>
          <a:xfrm>
            <a:off x="1728170"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2"/>
          <p:cNvSpPr/>
          <p:nvPr/>
        </p:nvSpPr>
        <p:spPr>
          <a:xfrm>
            <a:off x="1732948"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3" name="Google Shape;6853;p72"/>
          <p:cNvGrpSpPr/>
          <p:nvPr/>
        </p:nvGrpSpPr>
        <p:grpSpPr>
          <a:xfrm>
            <a:off x="3970274" y="2730570"/>
            <a:ext cx="354586" cy="353645"/>
            <a:chOff x="-30345325" y="3184750"/>
            <a:chExt cx="292225" cy="291450"/>
          </a:xfrm>
        </p:grpSpPr>
        <p:sp>
          <p:nvSpPr>
            <p:cNvPr id="6854" name="Google Shape;6854;p72"/>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2"/>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2"/>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2"/>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2"/>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9" name="Google Shape;6859;p72"/>
          <p:cNvGrpSpPr/>
          <p:nvPr/>
        </p:nvGrpSpPr>
        <p:grpSpPr>
          <a:xfrm>
            <a:off x="1295026" y="1380546"/>
            <a:ext cx="353645" cy="353645"/>
            <a:chOff x="-35481425" y="3202075"/>
            <a:chExt cx="291450" cy="291450"/>
          </a:xfrm>
        </p:grpSpPr>
        <p:sp>
          <p:nvSpPr>
            <p:cNvPr id="6860" name="Google Shape;6860;p72"/>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2"/>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2"/>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2"/>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2"/>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2"/>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2"/>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72"/>
          <p:cNvGrpSpPr/>
          <p:nvPr/>
        </p:nvGrpSpPr>
        <p:grpSpPr>
          <a:xfrm>
            <a:off x="1294556" y="1822072"/>
            <a:ext cx="354586" cy="352675"/>
            <a:chOff x="-35482200" y="3561225"/>
            <a:chExt cx="292225" cy="290650"/>
          </a:xfrm>
        </p:grpSpPr>
        <p:sp>
          <p:nvSpPr>
            <p:cNvPr id="6868" name="Google Shape;6868;p72"/>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2"/>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2"/>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1" name="Google Shape;6871;p72"/>
          <p:cNvGrpSpPr/>
          <p:nvPr/>
        </p:nvGrpSpPr>
        <p:grpSpPr>
          <a:xfrm>
            <a:off x="1295026" y="2256940"/>
            <a:ext cx="353645" cy="353615"/>
            <a:chOff x="-35481425" y="3919600"/>
            <a:chExt cx="291450" cy="291425"/>
          </a:xfrm>
        </p:grpSpPr>
        <p:sp>
          <p:nvSpPr>
            <p:cNvPr id="6872" name="Google Shape;6872;p72"/>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2"/>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2"/>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2"/>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2"/>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2"/>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2"/>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2"/>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0" name="Google Shape;6880;p72"/>
          <p:cNvGrpSpPr/>
          <p:nvPr/>
        </p:nvGrpSpPr>
        <p:grpSpPr>
          <a:xfrm>
            <a:off x="3530661" y="1381031"/>
            <a:ext cx="357468" cy="352675"/>
            <a:chOff x="-33645475" y="3228075"/>
            <a:chExt cx="294600" cy="290650"/>
          </a:xfrm>
        </p:grpSpPr>
        <p:sp>
          <p:nvSpPr>
            <p:cNvPr id="6881" name="Google Shape;6881;p72"/>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2"/>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2"/>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2"/>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2"/>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2"/>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2"/>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8" name="Google Shape;6888;p72"/>
          <p:cNvGrpSpPr/>
          <p:nvPr/>
        </p:nvGrpSpPr>
        <p:grpSpPr>
          <a:xfrm>
            <a:off x="3531631" y="1821116"/>
            <a:ext cx="355526" cy="354586"/>
            <a:chOff x="-33646250" y="3586425"/>
            <a:chExt cx="293000" cy="292225"/>
          </a:xfrm>
        </p:grpSpPr>
        <p:sp>
          <p:nvSpPr>
            <p:cNvPr id="6889" name="Google Shape;6889;p72"/>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2"/>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1" name="Google Shape;6891;p72"/>
          <p:cNvGrpSpPr/>
          <p:nvPr/>
        </p:nvGrpSpPr>
        <p:grpSpPr>
          <a:xfrm>
            <a:off x="3532101" y="2255969"/>
            <a:ext cx="354586" cy="355557"/>
            <a:chOff x="-33645475" y="3944800"/>
            <a:chExt cx="292225" cy="293025"/>
          </a:xfrm>
        </p:grpSpPr>
        <p:sp>
          <p:nvSpPr>
            <p:cNvPr id="6892" name="Google Shape;6892;p72"/>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2"/>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2"/>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2"/>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2"/>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2"/>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2"/>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2"/>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2"/>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2"/>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2" name="Google Shape;6902;p72"/>
          <p:cNvGrpSpPr/>
          <p:nvPr/>
        </p:nvGrpSpPr>
        <p:grpSpPr>
          <a:xfrm>
            <a:off x="2185320" y="2729706"/>
            <a:ext cx="352675" cy="355375"/>
            <a:chOff x="-31809525" y="3192625"/>
            <a:chExt cx="290650" cy="292875"/>
          </a:xfrm>
        </p:grpSpPr>
        <p:sp>
          <p:nvSpPr>
            <p:cNvPr id="6903" name="Google Shape;6903;p72"/>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2"/>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2"/>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2"/>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7" name="Google Shape;6907;p72"/>
          <p:cNvGrpSpPr/>
          <p:nvPr/>
        </p:nvGrpSpPr>
        <p:grpSpPr>
          <a:xfrm>
            <a:off x="2184835" y="3200258"/>
            <a:ext cx="353645" cy="355557"/>
            <a:chOff x="-31811100" y="3550975"/>
            <a:chExt cx="291450" cy="293025"/>
          </a:xfrm>
        </p:grpSpPr>
        <p:sp>
          <p:nvSpPr>
            <p:cNvPr id="6908" name="Google Shape;6908;p72"/>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2"/>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2"/>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2"/>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2"/>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2"/>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2"/>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5" name="Google Shape;6915;p72"/>
          <p:cNvGrpSpPr/>
          <p:nvPr/>
        </p:nvGrpSpPr>
        <p:grpSpPr>
          <a:xfrm>
            <a:off x="2178631" y="3664562"/>
            <a:ext cx="366052" cy="356831"/>
            <a:chOff x="-31817400" y="3910025"/>
            <a:chExt cx="301675" cy="294075"/>
          </a:xfrm>
        </p:grpSpPr>
        <p:sp>
          <p:nvSpPr>
            <p:cNvPr id="6916" name="Google Shape;6916;p72"/>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2"/>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2"/>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72"/>
          <p:cNvGrpSpPr/>
          <p:nvPr/>
        </p:nvGrpSpPr>
        <p:grpSpPr>
          <a:xfrm>
            <a:off x="3970259" y="3200743"/>
            <a:ext cx="354616" cy="354586"/>
            <a:chOff x="-30354000" y="3569100"/>
            <a:chExt cx="292250" cy="292225"/>
          </a:xfrm>
        </p:grpSpPr>
        <p:sp>
          <p:nvSpPr>
            <p:cNvPr id="6920" name="Google Shape;6920;p72"/>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2"/>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2"/>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2"/>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2"/>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2"/>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6" name="Google Shape;6926;p72"/>
          <p:cNvGrpSpPr/>
          <p:nvPr/>
        </p:nvGrpSpPr>
        <p:grpSpPr>
          <a:xfrm>
            <a:off x="1748837" y="1380546"/>
            <a:ext cx="342148" cy="353645"/>
            <a:chOff x="-35118325" y="3202075"/>
            <a:chExt cx="281975" cy="291450"/>
          </a:xfrm>
        </p:grpSpPr>
        <p:sp>
          <p:nvSpPr>
            <p:cNvPr id="6927" name="Google Shape;6927;p72"/>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2"/>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2"/>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2"/>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1" name="Google Shape;6931;p72"/>
          <p:cNvGrpSpPr/>
          <p:nvPr/>
        </p:nvGrpSpPr>
        <p:grpSpPr>
          <a:xfrm>
            <a:off x="1742618" y="1821799"/>
            <a:ext cx="354586" cy="353221"/>
            <a:chOff x="-35123050" y="3561225"/>
            <a:chExt cx="292225" cy="291100"/>
          </a:xfrm>
        </p:grpSpPr>
        <p:sp>
          <p:nvSpPr>
            <p:cNvPr id="6932" name="Google Shape;6932;p72"/>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2"/>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4" name="Google Shape;6934;p72"/>
          <p:cNvGrpSpPr/>
          <p:nvPr/>
        </p:nvGrpSpPr>
        <p:grpSpPr>
          <a:xfrm>
            <a:off x="1784677" y="2256940"/>
            <a:ext cx="270467" cy="353615"/>
            <a:chOff x="-35089175" y="3919600"/>
            <a:chExt cx="222900" cy="291425"/>
          </a:xfrm>
        </p:grpSpPr>
        <p:sp>
          <p:nvSpPr>
            <p:cNvPr id="6935" name="Google Shape;6935;p72"/>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2"/>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7" name="Google Shape;6937;p72"/>
          <p:cNvGrpSpPr/>
          <p:nvPr/>
        </p:nvGrpSpPr>
        <p:grpSpPr>
          <a:xfrm>
            <a:off x="3981673" y="1380303"/>
            <a:ext cx="336445" cy="354131"/>
            <a:chOff x="-33277650" y="3226875"/>
            <a:chExt cx="277275" cy="291850"/>
          </a:xfrm>
        </p:grpSpPr>
        <p:sp>
          <p:nvSpPr>
            <p:cNvPr id="6938" name="Google Shape;6938;p72"/>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2"/>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2"/>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2"/>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2"/>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2"/>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2"/>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5" name="Google Shape;6945;p72"/>
          <p:cNvGrpSpPr/>
          <p:nvPr/>
        </p:nvGrpSpPr>
        <p:grpSpPr>
          <a:xfrm>
            <a:off x="3973073" y="1821587"/>
            <a:ext cx="353645" cy="353645"/>
            <a:chOff x="-33286325" y="3586425"/>
            <a:chExt cx="291450" cy="291450"/>
          </a:xfrm>
        </p:grpSpPr>
        <p:sp>
          <p:nvSpPr>
            <p:cNvPr id="6946" name="Google Shape;6946;p72"/>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2"/>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2"/>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2"/>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2"/>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1" name="Google Shape;6951;p72"/>
          <p:cNvGrpSpPr/>
          <p:nvPr/>
        </p:nvGrpSpPr>
        <p:grpSpPr>
          <a:xfrm>
            <a:off x="3973073" y="2255969"/>
            <a:ext cx="353645" cy="355557"/>
            <a:chOff x="-33286325" y="3944800"/>
            <a:chExt cx="291450" cy="293025"/>
          </a:xfrm>
        </p:grpSpPr>
        <p:sp>
          <p:nvSpPr>
            <p:cNvPr id="6952" name="Google Shape;6952;p72"/>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2"/>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2"/>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2"/>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6" name="Google Shape;6956;p72"/>
          <p:cNvGrpSpPr/>
          <p:nvPr/>
        </p:nvGrpSpPr>
        <p:grpSpPr>
          <a:xfrm>
            <a:off x="2631470" y="2729129"/>
            <a:ext cx="353645" cy="356527"/>
            <a:chOff x="-31452725" y="3191825"/>
            <a:chExt cx="291450" cy="293825"/>
          </a:xfrm>
        </p:grpSpPr>
        <p:sp>
          <p:nvSpPr>
            <p:cNvPr id="6957" name="Google Shape;6957;p72"/>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2"/>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2"/>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2"/>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1" name="Google Shape;6961;p72"/>
          <p:cNvGrpSpPr/>
          <p:nvPr/>
        </p:nvGrpSpPr>
        <p:grpSpPr>
          <a:xfrm>
            <a:off x="2631000" y="3200744"/>
            <a:ext cx="354586" cy="354586"/>
            <a:chOff x="-31452725" y="3551775"/>
            <a:chExt cx="292225" cy="292225"/>
          </a:xfrm>
        </p:grpSpPr>
        <p:sp>
          <p:nvSpPr>
            <p:cNvPr id="6962" name="Google Shape;6962;p72"/>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2"/>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2"/>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2"/>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72"/>
          <p:cNvGrpSpPr/>
          <p:nvPr/>
        </p:nvGrpSpPr>
        <p:grpSpPr>
          <a:xfrm>
            <a:off x="2629559" y="3664729"/>
            <a:ext cx="357468" cy="356497"/>
            <a:chOff x="-31455100" y="3909350"/>
            <a:chExt cx="294600" cy="293800"/>
          </a:xfrm>
        </p:grpSpPr>
        <p:sp>
          <p:nvSpPr>
            <p:cNvPr id="6967" name="Google Shape;6967;p72"/>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2"/>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9" name="Google Shape;6969;p72"/>
          <p:cNvGrpSpPr/>
          <p:nvPr/>
        </p:nvGrpSpPr>
        <p:grpSpPr>
          <a:xfrm>
            <a:off x="3970744" y="3665684"/>
            <a:ext cx="353645" cy="354586"/>
            <a:chOff x="-30345325" y="3918800"/>
            <a:chExt cx="291450" cy="292225"/>
          </a:xfrm>
        </p:grpSpPr>
        <p:sp>
          <p:nvSpPr>
            <p:cNvPr id="6970" name="Google Shape;6970;p72"/>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2"/>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2"/>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2"/>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2"/>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5" name="Google Shape;6975;p72"/>
          <p:cNvGrpSpPr/>
          <p:nvPr/>
        </p:nvGrpSpPr>
        <p:grpSpPr>
          <a:xfrm>
            <a:off x="2200736" y="1380546"/>
            <a:ext cx="332593" cy="353645"/>
            <a:chOff x="-34755225" y="3202075"/>
            <a:chExt cx="274100" cy="291450"/>
          </a:xfrm>
        </p:grpSpPr>
        <p:sp>
          <p:nvSpPr>
            <p:cNvPr id="6976" name="Google Shape;6976;p72"/>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2"/>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2"/>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2"/>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2"/>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2"/>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2"/>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3" name="Google Shape;6983;p72"/>
          <p:cNvGrpSpPr/>
          <p:nvPr/>
        </p:nvGrpSpPr>
        <p:grpSpPr>
          <a:xfrm>
            <a:off x="2190209" y="1821587"/>
            <a:ext cx="353645" cy="353645"/>
            <a:chOff x="-34763900" y="3561225"/>
            <a:chExt cx="291450" cy="291450"/>
          </a:xfrm>
        </p:grpSpPr>
        <p:sp>
          <p:nvSpPr>
            <p:cNvPr id="6984" name="Google Shape;6984;p72"/>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2"/>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2"/>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7" name="Google Shape;6987;p72"/>
          <p:cNvSpPr/>
          <p:nvPr/>
        </p:nvSpPr>
        <p:spPr>
          <a:xfrm>
            <a:off x="2189608"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8" name="Google Shape;6988;p72"/>
          <p:cNvGrpSpPr/>
          <p:nvPr/>
        </p:nvGrpSpPr>
        <p:grpSpPr>
          <a:xfrm>
            <a:off x="845106" y="2730099"/>
            <a:ext cx="354586" cy="354586"/>
            <a:chOff x="-32927950" y="3227275"/>
            <a:chExt cx="292225" cy="292225"/>
          </a:xfrm>
        </p:grpSpPr>
        <p:sp>
          <p:nvSpPr>
            <p:cNvPr id="6989" name="Google Shape;6989;p72"/>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2"/>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2"/>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2"/>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2"/>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4" name="Google Shape;6994;p72"/>
          <p:cNvGrpSpPr/>
          <p:nvPr/>
        </p:nvGrpSpPr>
        <p:grpSpPr>
          <a:xfrm>
            <a:off x="844621" y="3201213"/>
            <a:ext cx="355557" cy="353645"/>
            <a:chOff x="-32927950" y="3586425"/>
            <a:chExt cx="293025" cy="291450"/>
          </a:xfrm>
        </p:grpSpPr>
        <p:sp>
          <p:nvSpPr>
            <p:cNvPr id="6995" name="Google Shape;6995;p72"/>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2"/>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2"/>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2"/>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2"/>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0" name="Google Shape;7000;p72"/>
          <p:cNvGrpSpPr/>
          <p:nvPr/>
        </p:nvGrpSpPr>
        <p:grpSpPr>
          <a:xfrm>
            <a:off x="845106" y="3665198"/>
            <a:ext cx="354586" cy="355557"/>
            <a:chOff x="-32927950" y="3944800"/>
            <a:chExt cx="292225" cy="293025"/>
          </a:xfrm>
        </p:grpSpPr>
        <p:sp>
          <p:nvSpPr>
            <p:cNvPr id="7001" name="Google Shape;7001;p72"/>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2"/>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2"/>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2"/>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2"/>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2"/>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2"/>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2"/>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2"/>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0" name="Google Shape;7010;p72"/>
          <p:cNvGrpSpPr/>
          <p:nvPr/>
        </p:nvGrpSpPr>
        <p:grpSpPr>
          <a:xfrm>
            <a:off x="3073898" y="2730449"/>
            <a:ext cx="354586" cy="353888"/>
            <a:chOff x="-31094350" y="3194000"/>
            <a:chExt cx="292225" cy="291650"/>
          </a:xfrm>
        </p:grpSpPr>
        <p:sp>
          <p:nvSpPr>
            <p:cNvPr id="7011" name="Google Shape;7011;p72"/>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2"/>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2"/>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2"/>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2"/>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2"/>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2"/>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2"/>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72"/>
          <p:cNvGrpSpPr/>
          <p:nvPr/>
        </p:nvGrpSpPr>
        <p:grpSpPr>
          <a:xfrm>
            <a:off x="3074368" y="3200941"/>
            <a:ext cx="353645" cy="354191"/>
            <a:chOff x="-31093575" y="3552550"/>
            <a:chExt cx="291450" cy="291900"/>
          </a:xfrm>
        </p:grpSpPr>
        <p:sp>
          <p:nvSpPr>
            <p:cNvPr id="7020" name="Google Shape;7020;p72"/>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2"/>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2"/>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2"/>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4" name="Google Shape;7024;p72"/>
          <p:cNvGrpSpPr/>
          <p:nvPr/>
        </p:nvGrpSpPr>
        <p:grpSpPr>
          <a:xfrm>
            <a:off x="3074368" y="3666169"/>
            <a:ext cx="353645" cy="353615"/>
            <a:chOff x="-31093575" y="3911725"/>
            <a:chExt cx="291450" cy="291425"/>
          </a:xfrm>
        </p:grpSpPr>
        <p:sp>
          <p:nvSpPr>
            <p:cNvPr id="7025" name="Google Shape;7025;p72"/>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2"/>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72"/>
          <p:cNvGrpSpPr/>
          <p:nvPr/>
        </p:nvGrpSpPr>
        <p:grpSpPr>
          <a:xfrm>
            <a:off x="2183798" y="4123136"/>
            <a:ext cx="356497" cy="354586"/>
            <a:chOff x="-29946000" y="3183175"/>
            <a:chExt cx="293800" cy="292225"/>
          </a:xfrm>
        </p:grpSpPr>
        <p:sp>
          <p:nvSpPr>
            <p:cNvPr id="7028" name="Google Shape;7028;p72"/>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2"/>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2"/>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2"/>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2"/>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2"/>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4" name="Google Shape;7034;p72"/>
          <p:cNvGrpSpPr/>
          <p:nvPr/>
        </p:nvGrpSpPr>
        <p:grpSpPr>
          <a:xfrm>
            <a:off x="2628330" y="1380289"/>
            <a:ext cx="358408" cy="354161"/>
            <a:chOff x="-34408675" y="3202075"/>
            <a:chExt cx="295375" cy="291875"/>
          </a:xfrm>
        </p:grpSpPr>
        <p:sp>
          <p:nvSpPr>
            <p:cNvPr id="7035" name="Google Shape;7035;p72"/>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2"/>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2"/>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2"/>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72"/>
          <p:cNvGrpSpPr/>
          <p:nvPr/>
        </p:nvGrpSpPr>
        <p:grpSpPr>
          <a:xfrm>
            <a:off x="2630241" y="1820283"/>
            <a:ext cx="354586" cy="356254"/>
            <a:chOff x="-34405525" y="3558075"/>
            <a:chExt cx="292225" cy="293600"/>
          </a:xfrm>
        </p:grpSpPr>
        <p:sp>
          <p:nvSpPr>
            <p:cNvPr id="7040" name="Google Shape;7040;p72"/>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2"/>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2"/>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3" name="Google Shape;7043;p72"/>
          <p:cNvGrpSpPr/>
          <p:nvPr/>
        </p:nvGrpSpPr>
        <p:grpSpPr>
          <a:xfrm>
            <a:off x="2629755" y="2256940"/>
            <a:ext cx="355557" cy="353615"/>
            <a:chOff x="-34406325" y="3919600"/>
            <a:chExt cx="293025" cy="291425"/>
          </a:xfrm>
        </p:grpSpPr>
        <p:sp>
          <p:nvSpPr>
            <p:cNvPr id="7044" name="Google Shape;7044;p72"/>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2"/>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2"/>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2"/>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2"/>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2"/>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2"/>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72"/>
          <p:cNvGrpSpPr/>
          <p:nvPr/>
        </p:nvGrpSpPr>
        <p:grpSpPr>
          <a:xfrm>
            <a:off x="1293653" y="2736303"/>
            <a:ext cx="353645" cy="342179"/>
            <a:chOff x="-32568800" y="3232000"/>
            <a:chExt cx="291450" cy="282000"/>
          </a:xfrm>
        </p:grpSpPr>
        <p:sp>
          <p:nvSpPr>
            <p:cNvPr id="7052" name="Google Shape;7052;p72"/>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2"/>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4" name="Google Shape;7054;p72"/>
          <p:cNvGrpSpPr/>
          <p:nvPr/>
        </p:nvGrpSpPr>
        <p:grpSpPr>
          <a:xfrm>
            <a:off x="1293183" y="3201213"/>
            <a:ext cx="354586" cy="353645"/>
            <a:chOff x="-32569575" y="3586425"/>
            <a:chExt cx="292225" cy="291450"/>
          </a:xfrm>
        </p:grpSpPr>
        <p:sp>
          <p:nvSpPr>
            <p:cNvPr id="7055" name="Google Shape;7055;p72"/>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2"/>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7" name="Google Shape;7057;p72"/>
          <p:cNvGrpSpPr/>
          <p:nvPr/>
        </p:nvGrpSpPr>
        <p:grpSpPr>
          <a:xfrm>
            <a:off x="1284098" y="3665805"/>
            <a:ext cx="372756" cy="354343"/>
            <a:chOff x="-32576675" y="3944600"/>
            <a:chExt cx="307200" cy="292025"/>
          </a:xfrm>
        </p:grpSpPr>
        <p:sp>
          <p:nvSpPr>
            <p:cNvPr id="7058" name="Google Shape;7058;p72"/>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2"/>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0" name="Google Shape;7060;p72"/>
          <p:cNvGrpSpPr/>
          <p:nvPr/>
        </p:nvGrpSpPr>
        <p:grpSpPr>
          <a:xfrm>
            <a:off x="3529065" y="2730100"/>
            <a:ext cx="354586" cy="354586"/>
            <a:chOff x="-30735200" y="3192625"/>
            <a:chExt cx="292225" cy="292225"/>
          </a:xfrm>
        </p:grpSpPr>
        <p:sp>
          <p:nvSpPr>
            <p:cNvPr id="7061" name="Google Shape;7061;p72"/>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2"/>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2"/>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2"/>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2"/>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2"/>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2"/>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8" name="Google Shape;7068;p72"/>
          <p:cNvGrpSpPr/>
          <p:nvPr/>
        </p:nvGrpSpPr>
        <p:grpSpPr>
          <a:xfrm>
            <a:off x="3529065" y="3201532"/>
            <a:ext cx="354586" cy="353008"/>
            <a:chOff x="-30735200" y="3552550"/>
            <a:chExt cx="292225" cy="290925"/>
          </a:xfrm>
        </p:grpSpPr>
        <p:sp>
          <p:nvSpPr>
            <p:cNvPr id="7069" name="Google Shape;7069;p72"/>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2"/>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1" name="Google Shape;7071;p72"/>
          <p:cNvGrpSpPr/>
          <p:nvPr/>
        </p:nvGrpSpPr>
        <p:grpSpPr>
          <a:xfrm>
            <a:off x="3529065" y="3666154"/>
            <a:ext cx="354586" cy="353645"/>
            <a:chOff x="-30735200" y="3910925"/>
            <a:chExt cx="292225" cy="291450"/>
          </a:xfrm>
        </p:grpSpPr>
        <p:sp>
          <p:nvSpPr>
            <p:cNvPr id="7072" name="Google Shape;7072;p72"/>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2"/>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4" name="Google Shape;7074;p72"/>
          <p:cNvSpPr/>
          <p:nvPr/>
        </p:nvSpPr>
        <p:spPr>
          <a:xfrm>
            <a:off x="2632180"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5" name="Google Shape;7075;p72"/>
          <p:cNvGrpSpPr/>
          <p:nvPr/>
        </p:nvGrpSpPr>
        <p:grpSpPr>
          <a:xfrm>
            <a:off x="4882910" y="1379021"/>
            <a:ext cx="358971" cy="359224"/>
            <a:chOff x="-57956275" y="3197925"/>
            <a:chExt cx="319000" cy="319225"/>
          </a:xfrm>
        </p:grpSpPr>
        <p:sp>
          <p:nvSpPr>
            <p:cNvPr id="7076" name="Google Shape;7076;p72"/>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2"/>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2"/>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2"/>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2"/>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2"/>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2"/>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3" name="Google Shape;7083;p72"/>
          <p:cNvGrpSpPr/>
          <p:nvPr/>
        </p:nvGrpSpPr>
        <p:grpSpPr>
          <a:xfrm>
            <a:off x="4905064" y="1835446"/>
            <a:ext cx="314662" cy="358971"/>
            <a:chOff x="-57940525" y="3590375"/>
            <a:chExt cx="279625" cy="319000"/>
          </a:xfrm>
        </p:grpSpPr>
        <p:sp>
          <p:nvSpPr>
            <p:cNvPr id="7084" name="Google Shape;7084;p72"/>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2"/>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2"/>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2"/>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2"/>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9" name="Google Shape;7089;p72"/>
          <p:cNvGrpSpPr/>
          <p:nvPr/>
        </p:nvGrpSpPr>
        <p:grpSpPr>
          <a:xfrm>
            <a:off x="4875945" y="2276817"/>
            <a:ext cx="358099" cy="358999"/>
            <a:chOff x="-57959425" y="3982600"/>
            <a:chExt cx="318225" cy="319025"/>
          </a:xfrm>
        </p:grpSpPr>
        <p:sp>
          <p:nvSpPr>
            <p:cNvPr id="7090" name="Google Shape;7090;p72"/>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2"/>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2"/>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2"/>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4" name="Google Shape;7094;p72"/>
          <p:cNvGrpSpPr/>
          <p:nvPr/>
        </p:nvGrpSpPr>
        <p:grpSpPr>
          <a:xfrm>
            <a:off x="7076112" y="1380146"/>
            <a:ext cx="357226" cy="357226"/>
            <a:chOff x="-55987225" y="3198925"/>
            <a:chExt cx="317450" cy="317450"/>
          </a:xfrm>
        </p:grpSpPr>
        <p:sp>
          <p:nvSpPr>
            <p:cNvPr id="7095" name="Google Shape;7095;p72"/>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2"/>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2"/>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2"/>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9" name="Google Shape;7099;p72"/>
          <p:cNvGrpSpPr/>
          <p:nvPr/>
        </p:nvGrpSpPr>
        <p:grpSpPr>
          <a:xfrm>
            <a:off x="7076112" y="1836178"/>
            <a:ext cx="357226" cy="357367"/>
            <a:chOff x="-55987225" y="3591025"/>
            <a:chExt cx="317450" cy="317575"/>
          </a:xfrm>
        </p:grpSpPr>
        <p:sp>
          <p:nvSpPr>
            <p:cNvPr id="7100" name="Google Shape;7100;p72"/>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2"/>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2"/>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2"/>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2"/>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5" name="Google Shape;7105;p72"/>
          <p:cNvGrpSpPr/>
          <p:nvPr/>
        </p:nvGrpSpPr>
        <p:grpSpPr>
          <a:xfrm>
            <a:off x="7090027" y="2276817"/>
            <a:ext cx="358999" cy="358999"/>
            <a:chOff x="-55988800" y="3982600"/>
            <a:chExt cx="319025" cy="319025"/>
          </a:xfrm>
        </p:grpSpPr>
        <p:sp>
          <p:nvSpPr>
            <p:cNvPr id="7106" name="Google Shape;7106;p72"/>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2"/>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2"/>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2"/>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2"/>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1" name="Google Shape;7111;p72"/>
          <p:cNvGrpSpPr/>
          <p:nvPr/>
        </p:nvGrpSpPr>
        <p:grpSpPr>
          <a:xfrm>
            <a:off x="5748546" y="2734774"/>
            <a:ext cx="356326" cy="358971"/>
            <a:chOff x="-54026025" y="3192625"/>
            <a:chExt cx="316650" cy="319000"/>
          </a:xfrm>
        </p:grpSpPr>
        <p:sp>
          <p:nvSpPr>
            <p:cNvPr id="7112" name="Google Shape;7112;p72"/>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2"/>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2"/>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2"/>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2"/>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2"/>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2"/>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2"/>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0" name="Google Shape;7120;p72"/>
          <p:cNvGrpSpPr/>
          <p:nvPr/>
        </p:nvGrpSpPr>
        <p:grpSpPr>
          <a:xfrm>
            <a:off x="5768492" y="3205748"/>
            <a:ext cx="316434" cy="358099"/>
            <a:chOff x="-54007925" y="3584850"/>
            <a:chExt cx="281200" cy="318225"/>
          </a:xfrm>
        </p:grpSpPr>
        <p:sp>
          <p:nvSpPr>
            <p:cNvPr id="7121" name="Google Shape;7121;p72"/>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2"/>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2"/>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2"/>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2"/>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2"/>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7" name="Google Shape;7127;p72"/>
          <p:cNvGrpSpPr/>
          <p:nvPr/>
        </p:nvGrpSpPr>
        <p:grpSpPr>
          <a:xfrm>
            <a:off x="5768492" y="3667633"/>
            <a:ext cx="316434" cy="358914"/>
            <a:chOff x="-54007925" y="3975575"/>
            <a:chExt cx="281200" cy="318950"/>
          </a:xfrm>
        </p:grpSpPr>
        <p:sp>
          <p:nvSpPr>
            <p:cNvPr id="7128" name="Google Shape;7128;p72"/>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2"/>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2"/>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2"/>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2" name="Google Shape;7132;p72"/>
          <p:cNvGrpSpPr/>
          <p:nvPr/>
        </p:nvGrpSpPr>
        <p:grpSpPr>
          <a:xfrm>
            <a:off x="8003359" y="2752104"/>
            <a:ext cx="274770" cy="358492"/>
            <a:chOff x="-52005775" y="3208025"/>
            <a:chExt cx="244175" cy="318575"/>
          </a:xfrm>
        </p:grpSpPr>
        <p:sp>
          <p:nvSpPr>
            <p:cNvPr id="7133" name="Google Shape;7133;p72"/>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2"/>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2"/>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2"/>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2"/>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2"/>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2"/>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2"/>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2"/>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2"/>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2"/>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4" name="Google Shape;7144;p72"/>
          <p:cNvGrpSpPr/>
          <p:nvPr/>
        </p:nvGrpSpPr>
        <p:grpSpPr>
          <a:xfrm>
            <a:off x="5309825" y="1380146"/>
            <a:ext cx="358099" cy="358099"/>
            <a:chOff x="-57568775" y="3198925"/>
            <a:chExt cx="318225" cy="318225"/>
          </a:xfrm>
        </p:grpSpPr>
        <p:sp>
          <p:nvSpPr>
            <p:cNvPr id="7145" name="Google Shape;7145;p72"/>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2"/>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2"/>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2"/>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2"/>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2"/>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1" name="Google Shape;7151;p72"/>
          <p:cNvGrpSpPr/>
          <p:nvPr/>
        </p:nvGrpSpPr>
        <p:grpSpPr>
          <a:xfrm>
            <a:off x="5331543" y="1835446"/>
            <a:ext cx="314662" cy="358099"/>
            <a:chOff x="-57549075" y="3590375"/>
            <a:chExt cx="279625" cy="318225"/>
          </a:xfrm>
        </p:grpSpPr>
        <p:sp>
          <p:nvSpPr>
            <p:cNvPr id="7152" name="Google Shape;7152;p72"/>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2"/>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2"/>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2"/>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72"/>
          <p:cNvGrpSpPr/>
          <p:nvPr/>
        </p:nvGrpSpPr>
        <p:grpSpPr>
          <a:xfrm>
            <a:off x="5323740" y="2276817"/>
            <a:ext cx="359871" cy="359871"/>
            <a:chOff x="-57570350" y="3982600"/>
            <a:chExt cx="319800" cy="319800"/>
          </a:xfrm>
        </p:grpSpPr>
        <p:sp>
          <p:nvSpPr>
            <p:cNvPr id="7157" name="Google Shape;7157;p72"/>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2"/>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2"/>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2"/>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1" name="Google Shape;7161;p72"/>
          <p:cNvGrpSpPr/>
          <p:nvPr/>
        </p:nvGrpSpPr>
        <p:grpSpPr>
          <a:xfrm>
            <a:off x="7538779" y="1379246"/>
            <a:ext cx="314662" cy="358999"/>
            <a:chOff x="-55576850" y="3198125"/>
            <a:chExt cx="279625" cy="319025"/>
          </a:xfrm>
        </p:grpSpPr>
        <p:sp>
          <p:nvSpPr>
            <p:cNvPr id="7162" name="Google Shape;7162;p72"/>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2"/>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2"/>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2"/>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6" name="Google Shape;7166;p72"/>
          <p:cNvGrpSpPr/>
          <p:nvPr/>
        </p:nvGrpSpPr>
        <p:grpSpPr>
          <a:xfrm>
            <a:off x="7516174" y="1835221"/>
            <a:ext cx="359871" cy="358324"/>
            <a:chOff x="-55596550" y="3590175"/>
            <a:chExt cx="319800" cy="318425"/>
          </a:xfrm>
        </p:grpSpPr>
        <p:sp>
          <p:nvSpPr>
            <p:cNvPr id="7167" name="Google Shape;7167;p72"/>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2"/>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2"/>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2"/>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72"/>
          <p:cNvGrpSpPr/>
          <p:nvPr/>
        </p:nvGrpSpPr>
        <p:grpSpPr>
          <a:xfrm>
            <a:off x="7531412" y="2276564"/>
            <a:ext cx="358999" cy="359252"/>
            <a:chOff x="-55595775" y="3982375"/>
            <a:chExt cx="319025" cy="319250"/>
          </a:xfrm>
        </p:grpSpPr>
        <p:sp>
          <p:nvSpPr>
            <p:cNvPr id="7172" name="Google Shape;7172;p72"/>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2"/>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2"/>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2"/>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2"/>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2"/>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8" name="Google Shape;7178;p72"/>
          <p:cNvGrpSpPr/>
          <p:nvPr/>
        </p:nvGrpSpPr>
        <p:grpSpPr>
          <a:xfrm>
            <a:off x="6188595" y="2734774"/>
            <a:ext cx="358999" cy="358099"/>
            <a:chOff x="-53635375" y="3192625"/>
            <a:chExt cx="319025" cy="318225"/>
          </a:xfrm>
        </p:grpSpPr>
        <p:sp>
          <p:nvSpPr>
            <p:cNvPr id="7179" name="Google Shape;7179;p72"/>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2"/>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2"/>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72"/>
          <p:cNvGrpSpPr/>
          <p:nvPr/>
        </p:nvGrpSpPr>
        <p:grpSpPr>
          <a:xfrm>
            <a:off x="6210763" y="3205748"/>
            <a:ext cx="314662" cy="358999"/>
            <a:chOff x="-53615675" y="3584850"/>
            <a:chExt cx="279625" cy="319025"/>
          </a:xfrm>
        </p:grpSpPr>
        <p:sp>
          <p:nvSpPr>
            <p:cNvPr id="7183" name="Google Shape;7183;p72"/>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2"/>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2"/>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72"/>
          <p:cNvGrpSpPr/>
          <p:nvPr/>
        </p:nvGrpSpPr>
        <p:grpSpPr>
          <a:xfrm>
            <a:off x="6188609" y="3668674"/>
            <a:ext cx="358971" cy="357874"/>
            <a:chOff x="-53634575" y="3976500"/>
            <a:chExt cx="319000" cy="318025"/>
          </a:xfrm>
        </p:grpSpPr>
        <p:sp>
          <p:nvSpPr>
            <p:cNvPr id="7187" name="Google Shape;7187;p72"/>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2"/>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2"/>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2"/>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2"/>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2"/>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2"/>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2"/>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5" name="Google Shape;7195;p72"/>
          <p:cNvGrpSpPr/>
          <p:nvPr/>
        </p:nvGrpSpPr>
        <p:grpSpPr>
          <a:xfrm>
            <a:off x="7983413" y="3211628"/>
            <a:ext cx="314662" cy="358436"/>
            <a:chOff x="-52023900" y="3590075"/>
            <a:chExt cx="279625" cy="318525"/>
          </a:xfrm>
        </p:grpSpPr>
        <p:sp>
          <p:nvSpPr>
            <p:cNvPr id="7196" name="Google Shape;7196;p72"/>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2"/>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2"/>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2"/>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2"/>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2"/>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2"/>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3" name="Google Shape;7203;p72"/>
          <p:cNvGrpSpPr/>
          <p:nvPr/>
        </p:nvGrpSpPr>
        <p:grpSpPr>
          <a:xfrm>
            <a:off x="5746654" y="1380146"/>
            <a:ext cx="358971" cy="358971"/>
            <a:chOff x="-57173375" y="3198925"/>
            <a:chExt cx="319000" cy="319000"/>
          </a:xfrm>
        </p:grpSpPr>
        <p:sp>
          <p:nvSpPr>
            <p:cNvPr id="7204" name="Google Shape;7204;p72"/>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2"/>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2"/>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2"/>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8" name="Google Shape;7208;p72"/>
          <p:cNvGrpSpPr/>
          <p:nvPr/>
        </p:nvGrpSpPr>
        <p:grpSpPr>
          <a:xfrm>
            <a:off x="5747541" y="1857587"/>
            <a:ext cx="357198" cy="314690"/>
            <a:chOff x="-57176525" y="3610050"/>
            <a:chExt cx="317425" cy="279650"/>
          </a:xfrm>
        </p:grpSpPr>
        <p:sp>
          <p:nvSpPr>
            <p:cNvPr id="7209" name="Google Shape;7209;p72"/>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2"/>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2"/>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2"/>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2"/>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4" name="Google Shape;7214;p72"/>
          <p:cNvGrpSpPr/>
          <p:nvPr/>
        </p:nvGrpSpPr>
        <p:grpSpPr>
          <a:xfrm>
            <a:off x="7957995" y="1380146"/>
            <a:ext cx="358099" cy="356326"/>
            <a:chOff x="-55202750" y="3198925"/>
            <a:chExt cx="318225" cy="316650"/>
          </a:xfrm>
        </p:grpSpPr>
        <p:sp>
          <p:nvSpPr>
            <p:cNvPr id="7215" name="Google Shape;7215;p72"/>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2"/>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72"/>
          <p:cNvGrpSpPr/>
          <p:nvPr/>
        </p:nvGrpSpPr>
        <p:grpSpPr>
          <a:xfrm>
            <a:off x="7968629" y="1835446"/>
            <a:ext cx="336830" cy="358099"/>
            <a:chOff x="-55194875" y="3590375"/>
            <a:chExt cx="299325" cy="318225"/>
          </a:xfrm>
        </p:grpSpPr>
        <p:sp>
          <p:nvSpPr>
            <p:cNvPr id="7218" name="Google Shape;7218;p72"/>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2"/>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2"/>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2"/>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2"/>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3" name="Google Shape;7223;p72"/>
          <p:cNvGrpSpPr/>
          <p:nvPr/>
        </p:nvGrpSpPr>
        <p:grpSpPr>
          <a:xfrm>
            <a:off x="7973247" y="2277717"/>
            <a:ext cx="357198" cy="357198"/>
            <a:chOff x="-55203525" y="3983400"/>
            <a:chExt cx="317425" cy="317425"/>
          </a:xfrm>
        </p:grpSpPr>
        <p:sp>
          <p:nvSpPr>
            <p:cNvPr id="7224" name="Google Shape;7224;p72"/>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2"/>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2"/>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7" name="Google Shape;7227;p72"/>
          <p:cNvGrpSpPr/>
          <p:nvPr/>
        </p:nvGrpSpPr>
        <p:grpSpPr>
          <a:xfrm>
            <a:off x="6639727" y="2734774"/>
            <a:ext cx="335930" cy="358971"/>
            <a:chOff x="-53232900" y="3192625"/>
            <a:chExt cx="298525" cy="319000"/>
          </a:xfrm>
        </p:grpSpPr>
        <p:sp>
          <p:nvSpPr>
            <p:cNvPr id="7228" name="Google Shape;7228;p72"/>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2"/>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2"/>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2"/>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2"/>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2"/>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2"/>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2"/>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6" name="Google Shape;7236;p72"/>
          <p:cNvGrpSpPr/>
          <p:nvPr/>
        </p:nvGrpSpPr>
        <p:grpSpPr>
          <a:xfrm>
            <a:off x="6629093" y="3205748"/>
            <a:ext cx="357198" cy="356326"/>
            <a:chOff x="-53242350" y="3584850"/>
            <a:chExt cx="317425" cy="316650"/>
          </a:xfrm>
        </p:grpSpPr>
        <p:sp>
          <p:nvSpPr>
            <p:cNvPr id="7237" name="Google Shape;7237;p72"/>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2"/>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2"/>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2"/>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2"/>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2" name="Google Shape;7242;p72"/>
          <p:cNvGrpSpPr/>
          <p:nvPr/>
        </p:nvGrpSpPr>
        <p:grpSpPr>
          <a:xfrm>
            <a:off x="6650362" y="3668449"/>
            <a:ext cx="314662" cy="358999"/>
            <a:chOff x="-53224225" y="3976300"/>
            <a:chExt cx="279625" cy="319025"/>
          </a:xfrm>
        </p:grpSpPr>
        <p:sp>
          <p:nvSpPr>
            <p:cNvPr id="7243" name="Google Shape;7243;p72"/>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2"/>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2"/>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2"/>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2"/>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2"/>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2"/>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0" name="Google Shape;7250;p72"/>
          <p:cNvGrpSpPr/>
          <p:nvPr/>
        </p:nvGrpSpPr>
        <p:grpSpPr>
          <a:xfrm>
            <a:off x="7961258" y="3676129"/>
            <a:ext cx="358971" cy="358408"/>
            <a:chOff x="-52043575" y="3983125"/>
            <a:chExt cx="319000" cy="318500"/>
          </a:xfrm>
        </p:grpSpPr>
        <p:sp>
          <p:nvSpPr>
            <p:cNvPr id="7251" name="Google Shape;7251;p72"/>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2"/>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2"/>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2"/>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2"/>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2"/>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2"/>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2"/>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2"/>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0" name="Google Shape;7260;p72"/>
          <p:cNvGrpSpPr/>
          <p:nvPr/>
        </p:nvGrpSpPr>
        <p:grpSpPr>
          <a:xfrm>
            <a:off x="6215199" y="1380146"/>
            <a:ext cx="314662" cy="358971"/>
            <a:chOff x="-56766175" y="3198925"/>
            <a:chExt cx="279625" cy="319000"/>
          </a:xfrm>
        </p:grpSpPr>
        <p:sp>
          <p:nvSpPr>
            <p:cNvPr id="7261" name="Google Shape;7261;p72"/>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2"/>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2"/>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2"/>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2"/>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2"/>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2"/>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8" name="Google Shape;7268;p72"/>
          <p:cNvGrpSpPr/>
          <p:nvPr/>
        </p:nvGrpSpPr>
        <p:grpSpPr>
          <a:xfrm>
            <a:off x="6214313" y="1835446"/>
            <a:ext cx="316434" cy="358099"/>
            <a:chOff x="-56766175" y="3590375"/>
            <a:chExt cx="281200" cy="318225"/>
          </a:xfrm>
        </p:grpSpPr>
        <p:sp>
          <p:nvSpPr>
            <p:cNvPr id="7269" name="Google Shape;7269;p72"/>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2"/>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2"/>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2"/>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3" name="Google Shape;7273;p72"/>
          <p:cNvGrpSpPr/>
          <p:nvPr/>
        </p:nvGrpSpPr>
        <p:grpSpPr>
          <a:xfrm>
            <a:off x="6251269" y="2276817"/>
            <a:ext cx="272126" cy="358099"/>
            <a:chOff x="-56747275" y="3982600"/>
            <a:chExt cx="241825" cy="318225"/>
          </a:xfrm>
        </p:grpSpPr>
        <p:sp>
          <p:nvSpPr>
            <p:cNvPr id="7274" name="Google Shape;7274;p72"/>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2"/>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2"/>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2"/>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2"/>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2"/>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2"/>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1" name="Google Shape;7281;p72"/>
          <p:cNvGrpSpPr/>
          <p:nvPr/>
        </p:nvGrpSpPr>
        <p:grpSpPr>
          <a:xfrm>
            <a:off x="4859020" y="3219055"/>
            <a:ext cx="358999" cy="342991"/>
            <a:chOff x="-54812875" y="3596675"/>
            <a:chExt cx="319025" cy="304800"/>
          </a:xfrm>
        </p:grpSpPr>
        <p:sp>
          <p:nvSpPr>
            <p:cNvPr id="7282" name="Google Shape;7282;p72"/>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2"/>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2"/>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2"/>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2"/>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2"/>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2"/>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9" name="Google Shape;7289;p72"/>
          <p:cNvSpPr/>
          <p:nvPr/>
        </p:nvSpPr>
        <p:spPr>
          <a:xfrm>
            <a:off x="5033910" y="35933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2"/>
          <p:cNvSpPr/>
          <p:nvPr/>
        </p:nvSpPr>
        <p:spPr>
          <a:xfrm>
            <a:off x="5034361" y="35941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91" name="Google Shape;7291;p72"/>
          <p:cNvGrpSpPr/>
          <p:nvPr/>
        </p:nvGrpSpPr>
        <p:grpSpPr>
          <a:xfrm>
            <a:off x="4881188" y="3675538"/>
            <a:ext cx="314662" cy="358099"/>
            <a:chOff x="-54793175" y="3982600"/>
            <a:chExt cx="279625" cy="318225"/>
          </a:xfrm>
        </p:grpSpPr>
        <p:sp>
          <p:nvSpPr>
            <p:cNvPr id="7292" name="Google Shape;7292;p72"/>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2"/>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2"/>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2"/>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2"/>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2"/>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2"/>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9" name="Google Shape;7299;p72"/>
          <p:cNvGrpSpPr/>
          <p:nvPr/>
        </p:nvGrpSpPr>
        <p:grpSpPr>
          <a:xfrm>
            <a:off x="7092647" y="2734774"/>
            <a:ext cx="314662" cy="358099"/>
            <a:chOff x="-52832000" y="3192625"/>
            <a:chExt cx="279625" cy="318225"/>
          </a:xfrm>
        </p:grpSpPr>
        <p:sp>
          <p:nvSpPr>
            <p:cNvPr id="7300" name="Google Shape;7300;p72"/>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2"/>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2"/>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2"/>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2"/>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2"/>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2"/>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2"/>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8" name="Google Shape;7308;p72"/>
          <p:cNvGrpSpPr/>
          <p:nvPr/>
        </p:nvGrpSpPr>
        <p:grpSpPr>
          <a:xfrm>
            <a:off x="5779179" y="2276142"/>
            <a:ext cx="323524" cy="358774"/>
            <a:chOff x="-57162350" y="3982000"/>
            <a:chExt cx="287500" cy="318825"/>
          </a:xfrm>
        </p:grpSpPr>
        <p:sp>
          <p:nvSpPr>
            <p:cNvPr id="7309" name="Google Shape;7309;p72"/>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2"/>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2"/>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2"/>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2"/>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2"/>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2"/>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2"/>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7" name="Google Shape;7317;p72"/>
          <p:cNvGrpSpPr/>
          <p:nvPr/>
        </p:nvGrpSpPr>
        <p:grpSpPr>
          <a:xfrm>
            <a:off x="7070492" y="3206648"/>
            <a:ext cx="358971" cy="357198"/>
            <a:chOff x="-52851675" y="3585650"/>
            <a:chExt cx="319000" cy="317425"/>
          </a:xfrm>
        </p:grpSpPr>
        <p:sp>
          <p:nvSpPr>
            <p:cNvPr id="7318" name="Google Shape;7318;p72"/>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2"/>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2"/>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2"/>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2"/>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2"/>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72"/>
          <p:cNvGrpSpPr/>
          <p:nvPr/>
        </p:nvGrpSpPr>
        <p:grpSpPr>
          <a:xfrm>
            <a:off x="7092647" y="3668449"/>
            <a:ext cx="314662" cy="358999"/>
            <a:chOff x="-52832000" y="3976300"/>
            <a:chExt cx="279625" cy="319025"/>
          </a:xfrm>
        </p:grpSpPr>
        <p:sp>
          <p:nvSpPr>
            <p:cNvPr id="7325" name="Google Shape;7325;p72"/>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2"/>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2"/>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2"/>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2"/>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0" name="Google Shape;7330;p72"/>
          <p:cNvGrpSpPr/>
          <p:nvPr/>
        </p:nvGrpSpPr>
        <p:grpSpPr>
          <a:xfrm>
            <a:off x="6209853" y="4123097"/>
            <a:ext cx="316434" cy="358099"/>
            <a:chOff x="-51633225" y="3198925"/>
            <a:chExt cx="281200" cy="318225"/>
          </a:xfrm>
        </p:grpSpPr>
        <p:sp>
          <p:nvSpPr>
            <p:cNvPr id="7331" name="Google Shape;7331;p72"/>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2"/>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2"/>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2"/>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2"/>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2"/>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2"/>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8" name="Google Shape;7338;p72"/>
          <p:cNvGrpSpPr/>
          <p:nvPr/>
        </p:nvGrpSpPr>
        <p:grpSpPr>
          <a:xfrm>
            <a:off x="6628676" y="1381018"/>
            <a:ext cx="365188" cy="357226"/>
            <a:chOff x="-56396775" y="3199700"/>
            <a:chExt cx="324525" cy="317450"/>
          </a:xfrm>
        </p:grpSpPr>
        <p:sp>
          <p:nvSpPr>
            <p:cNvPr id="7339" name="Google Shape;7339;p72"/>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2"/>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2"/>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2"/>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2"/>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2"/>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72"/>
          <p:cNvGrpSpPr/>
          <p:nvPr/>
        </p:nvGrpSpPr>
        <p:grpSpPr>
          <a:xfrm>
            <a:off x="6631771" y="1846953"/>
            <a:ext cx="358999" cy="335958"/>
            <a:chOff x="-56394425" y="3600600"/>
            <a:chExt cx="319025" cy="298550"/>
          </a:xfrm>
        </p:grpSpPr>
        <p:sp>
          <p:nvSpPr>
            <p:cNvPr id="7346" name="Google Shape;7346;p72"/>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2"/>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2"/>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9" name="Google Shape;7349;p72"/>
          <p:cNvGrpSpPr/>
          <p:nvPr/>
        </p:nvGrpSpPr>
        <p:grpSpPr>
          <a:xfrm>
            <a:off x="6662538" y="2277717"/>
            <a:ext cx="327068" cy="357198"/>
            <a:chOff x="-56379450" y="3983400"/>
            <a:chExt cx="290650" cy="317425"/>
          </a:xfrm>
        </p:grpSpPr>
        <p:sp>
          <p:nvSpPr>
            <p:cNvPr id="7350" name="Google Shape;7350;p72"/>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2"/>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2"/>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2"/>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2"/>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2"/>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2"/>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2"/>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8" name="Google Shape;7358;p72"/>
          <p:cNvGrpSpPr/>
          <p:nvPr/>
        </p:nvGrpSpPr>
        <p:grpSpPr>
          <a:xfrm>
            <a:off x="5326242" y="2741864"/>
            <a:ext cx="316434" cy="358971"/>
            <a:chOff x="-54401725" y="3198925"/>
            <a:chExt cx="281200" cy="319000"/>
          </a:xfrm>
        </p:grpSpPr>
        <p:sp>
          <p:nvSpPr>
            <p:cNvPr id="7359" name="Google Shape;7359;p72"/>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2"/>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2"/>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2"/>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2"/>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2"/>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2"/>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2"/>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2"/>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2"/>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2"/>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0" name="Google Shape;7370;p72"/>
          <p:cNvGrpSpPr/>
          <p:nvPr/>
        </p:nvGrpSpPr>
        <p:grpSpPr>
          <a:xfrm>
            <a:off x="5327128" y="3211965"/>
            <a:ext cx="314662" cy="358099"/>
            <a:chOff x="-54401725" y="3590375"/>
            <a:chExt cx="279625" cy="318225"/>
          </a:xfrm>
        </p:grpSpPr>
        <p:sp>
          <p:nvSpPr>
            <p:cNvPr id="7371" name="Google Shape;7371;p72"/>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2"/>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2"/>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2"/>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2"/>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2"/>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7" name="Google Shape;7377;p72"/>
          <p:cNvGrpSpPr/>
          <p:nvPr/>
        </p:nvGrpSpPr>
        <p:grpSpPr>
          <a:xfrm>
            <a:off x="5324920" y="3675538"/>
            <a:ext cx="319079" cy="358099"/>
            <a:chOff x="-54403300" y="3982600"/>
            <a:chExt cx="283550" cy="318225"/>
          </a:xfrm>
        </p:grpSpPr>
        <p:sp>
          <p:nvSpPr>
            <p:cNvPr id="7378" name="Google Shape;7378;p72"/>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2"/>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2"/>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2"/>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2"/>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3" name="Google Shape;7383;p72"/>
          <p:cNvGrpSpPr/>
          <p:nvPr/>
        </p:nvGrpSpPr>
        <p:grpSpPr>
          <a:xfrm>
            <a:off x="7512313" y="2736772"/>
            <a:ext cx="356298" cy="356973"/>
            <a:chOff x="-52458650" y="3194400"/>
            <a:chExt cx="316625" cy="317225"/>
          </a:xfrm>
        </p:grpSpPr>
        <p:sp>
          <p:nvSpPr>
            <p:cNvPr id="7384" name="Google Shape;7384;p72"/>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2"/>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2"/>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2"/>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2"/>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2"/>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2"/>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2"/>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2" name="Google Shape;7392;p72"/>
          <p:cNvGrpSpPr/>
          <p:nvPr/>
        </p:nvGrpSpPr>
        <p:grpSpPr>
          <a:xfrm>
            <a:off x="4881188" y="2741864"/>
            <a:ext cx="314662" cy="358971"/>
            <a:chOff x="-54793175" y="3198925"/>
            <a:chExt cx="279625" cy="319000"/>
          </a:xfrm>
        </p:grpSpPr>
        <p:sp>
          <p:nvSpPr>
            <p:cNvPr id="7393" name="Google Shape;7393;p72"/>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2"/>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2"/>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2"/>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2"/>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2"/>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2"/>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0" name="Google Shape;7400;p72"/>
          <p:cNvGrpSpPr/>
          <p:nvPr/>
        </p:nvGrpSpPr>
        <p:grpSpPr>
          <a:xfrm>
            <a:off x="7521611" y="3205748"/>
            <a:ext cx="337703" cy="357845"/>
            <a:chOff x="-52450000" y="3584850"/>
            <a:chExt cx="300100" cy="318000"/>
          </a:xfrm>
        </p:grpSpPr>
        <p:sp>
          <p:nvSpPr>
            <p:cNvPr id="7401" name="Google Shape;7401;p72"/>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2"/>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2"/>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2"/>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2"/>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2"/>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2"/>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8" name="Google Shape;7408;p72"/>
          <p:cNvGrpSpPr/>
          <p:nvPr/>
        </p:nvGrpSpPr>
        <p:grpSpPr>
          <a:xfrm>
            <a:off x="7533131" y="3670221"/>
            <a:ext cx="314662" cy="357226"/>
            <a:chOff x="-52440550" y="3977875"/>
            <a:chExt cx="279625" cy="317450"/>
          </a:xfrm>
        </p:grpSpPr>
        <p:sp>
          <p:nvSpPr>
            <p:cNvPr id="7409" name="Google Shape;7409;p72"/>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2"/>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2"/>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2"/>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2"/>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2"/>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2"/>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2"/>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72"/>
          <p:cNvGrpSpPr/>
          <p:nvPr/>
        </p:nvGrpSpPr>
        <p:grpSpPr>
          <a:xfrm>
            <a:off x="6645066" y="4126427"/>
            <a:ext cx="314662" cy="358999"/>
            <a:chOff x="-51623775" y="3584850"/>
            <a:chExt cx="279625" cy="319025"/>
          </a:xfrm>
        </p:grpSpPr>
        <p:sp>
          <p:nvSpPr>
            <p:cNvPr id="7418" name="Google Shape;7418;p72"/>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2"/>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2"/>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2"/>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2"/>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2"/>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2"/>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2"/>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2"/>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7" name="Google Shape;7427;p72"/>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7428" name="Google Shape;7428;p72"/>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32" name="Shape 7432"/>
        <p:cNvGrpSpPr/>
        <p:nvPr/>
      </p:nvGrpSpPr>
      <p:grpSpPr>
        <a:xfrm>
          <a:off x="0" y="0"/>
          <a:ext cx="0" cy="0"/>
          <a:chOff x="0" y="0"/>
          <a:chExt cx="0" cy="0"/>
        </a:xfrm>
      </p:grpSpPr>
      <p:grpSp>
        <p:nvGrpSpPr>
          <p:cNvPr id="7433" name="Google Shape;7433;p73"/>
          <p:cNvGrpSpPr/>
          <p:nvPr/>
        </p:nvGrpSpPr>
        <p:grpSpPr>
          <a:xfrm>
            <a:off x="885675" y="1386849"/>
            <a:ext cx="276003" cy="357300"/>
            <a:chOff x="-50469125" y="3183175"/>
            <a:chExt cx="233150" cy="301825"/>
          </a:xfrm>
        </p:grpSpPr>
        <p:sp>
          <p:nvSpPr>
            <p:cNvPr id="7434" name="Google Shape;7434;p73"/>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3"/>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3"/>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7" name="Google Shape;7437;p73"/>
          <p:cNvGrpSpPr/>
          <p:nvPr/>
        </p:nvGrpSpPr>
        <p:grpSpPr>
          <a:xfrm>
            <a:off x="845574" y="1822251"/>
            <a:ext cx="356205" cy="355288"/>
            <a:chOff x="-50504575" y="3550975"/>
            <a:chExt cx="300900" cy="300125"/>
          </a:xfrm>
        </p:grpSpPr>
        <p:sp>
          <p:nvSpPr>
            <p:cNvPr id="7438" name="Google Shape;7438;p73"/>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3"/>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3"/>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3"/>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2" name="Google Shape;7442;p73"/>
          <p:cNvGrpSpPr/>
          <p:nvPr/>
        </p:nvGrpSpPr>
        <p:grpSpPr>
          <a:xfrm>
            <a:off x="845574" y="2260493"/>
            <a:ext cx="356205" cy="354341"/>
            <a:chOff x="-50503000" y="3921175"/>
            <a:chExt cx="300900" cy="299325"/>
          </a:xfrm>
        </p:grpSpPr>
        <p:sp>
          <p:nvSpPr>
            <p:cNvPr id="7443" name="Google Shape;7443;p73"/>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3"/>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3"/>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3"/>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3"/>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8" name="Google Shape;7448;p73"/>
          <p:cNvGrpSpPr/>
          <p:nvPr/>
        </p:nvGrpSpPr>
        <p:grpSpPr>
          <a:xfrm>
            <a:off x="3049627" y="1406411"/>
            <a:ext cx="355258" cy="356205"/>
            <a:chOff x="-48630025" y="3199700"/>
            <a:chExt cx="300100" cy="300900"/>
          </a:xfrm>
        </p:grpSpPr>
        <p:sp>
          <p:nvSpPr>
            <p:cNvPr id="7449" name="Google Shape;7449;p73"/>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3"/>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3"/>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2" name="Google Shape;7452;p73"/>
          <p:cNvGrpSpPr/>
          <p:nvPr/>
        </p:nvGrpSpPr>
        <p:grpSpPr>
          <a:xfrm>
            <a:off x="3049627" y="1843707"/>
            <a:ext cx="355258" cy="355258"/>
            <a:chOff x="-48630025" y="3569100"/>
            <a:chExt cx="300100" cy="300100"/>
          </a:xfrm>
        </p:grpSpPr>
        <p:sp>
          <p:nvSpPr>
            <p:cNvPr id="7453" name="Google Shape;7453;p73"/>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3"/>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3"/>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3"/>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3"/>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3"/>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3"/>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3"/>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3"/>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3"/>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3" name="Google Shape;7463;p73"/>
          <p:cNvGrpSpPr/>
          <p:nvPr/>
        </p:nvGrpSpPr>
        <p:grpSpPr>
          <a:xfrm>
            <a:off x="3050101" y="2281003"/>
            <a:ext cx="354311" cy="353394"/>
            <a:chOff x="-48629225" y="3938500"/>
            <a:chExt cx="299300" cy="298525"/>
          </a:xfrm>
        </p:grpSpPr>
        <p:sp>
          <p:nvSpPr>
            <p:cNvPr id="7464" name="Google Shape;7464;p73"/>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3"/>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3"/>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3"/>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8" name="Google Shape;7468;p73"/>
          <p:cNvGrpSpPr/>
          <p:nvPr/>
        </p:nvGrpSpPr>
        <p:grpSpPr>
          <a:xfrm>
            <a:off x="1785504" y="2752344"/>
            <a:ext cx="311458" cy="354341"/>
            <a:chOff x="-46762575" y="3200500"/>
            <a:chExt cx="263100" cy="299325"/>
          </a:xfrm>
        </p:grpSpPr>
        <p:sp>
          <p:nvSpPr>
            <p:cNvPr id="7469" name="Google Shape;7469;p73"/>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3"/>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3"/>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3"/>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3"/>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4" name="Google Shape;7474;p73"/>
          <p:cNvGrpSpPr/>
          <p:nvPr/>
        </p:nvGrpSpPr>
        <p:grpSpPr>
          <a:xfrm>
            <a:off x="1763589" y="3211066"/>
            <a:ext cx="355288" cy="312375"/>
            <a:chOff x="-46779900" y="3588000"/>
            <a:chExt cx="300125" cy="263875"/>
          </a:xfrm>
        </p:grpSpPr>
        <p:sp>
          <p:nvSpPr>
            <p:cNvPr id="7475" name="Google Shape;7475;p73"/>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3"/>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3"/>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3"/>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9" name="Google Shape;7479;p73"/>
          <p:cNvGrpSpPr/>
          <p:nvPr/>
        </p:nvGrpSpPr>
        <p:grpSpPr>
          <a:xfrm>
            <a:off x="1764062" y="3625988"/>
            <a:ext cx="354341" cy="353394"/>
            <a:chOff x="-46779100" y="3938500"/>
            <a:chExt cx="299325" cy="298525"/>
          </a:xfrm>
        </p:grpSpPr>
        <p:sp>
          <p:nvSpPr>
            <p:cNvPr id="7480" name="Google Shape;7480;p73"/>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3"/>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2" name="Google Shape;7482;p73"/>
          <p:cNvGrpSpPr/>
          <p:nvPr/>
        </p:nvGrpSpPr>
        <p:grpSpPr>
          <a:xfrm>
            <a:off x="3971800" y="2758855"/>
            <a:ext cx="355258" cy="355288"/>
            <a:chOff x="-44924250" y="3206000"/>
            <a:chExt cx="300100" cy="300125"/>
          </a:xfrm>
        </p:grpSpPr>
        <p:sp>
          <p:nvSpPr>
            <p:cNvPr id="7483" name="Google Shape;7483;p73"/>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3"/>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3"/>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3"/>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3"/>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73"/>
          <p:cNvGrpSpPr/>
          <p:nvPr/>
        </p:nvGrpSpPr>
        <p:grpSpPr>
          <a:xfrm>
            <a:off x="1286286" y="1386849"/>
            <a:ext cx="355258" cy="355258"/>
            <a:chOff x="-50134375" y="3183175"/>
            <a:chExt cx="300100" cy="300100"/>
          </a:xfrm>
        </p:grpSpPr>
        <p:sp>
          <p:nvSpPr>
            <p:cNvPr id="7489" name="Google Shape;7489;p73"/>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3"/>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3"/>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3"/>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3"/>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3"/>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3"/>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3"/>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3"/>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3"/>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9" name="Google Shape;7499;p73"/>
          <p:cNvGrpSpPr/>
          <p:nvPr/>
        </p:nvGrpSpPr>
        <p:grpSpPr>
          <a:xfrm>
            <a:off x="1286286" y="1822251"/>
            <a:ext cx="355258" cy="355288"/>
            <a:chOff x="-50134375" y="3550975"/>
            <a:chExt cx="300100" cy="300125"/>
          </a:xfrm>
        </p:grpSpPr>
        <p:sp>
          <p:nvSpPr>
            <p:cNvPr id="7500" name="Google Shape;7500;p73"/>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3"/>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2" name="Google Shape;7502;p73"/>
          <p:cNvGrpSpPr/>
          <p:nvPr/>
        </p:nvGrpSpPr>
        <p:grpSpPr>
          <a:xfrm>
            <a:off x="1286286" y="2259783"/>
            <a:ext cx="355258" cy="355051"/>
            <a:chOff x="-50134375" y="3920575"/>
            <a:chExt cx="300100" cy="299925"/>
          </a:xfrm>
        </p:grpSpPr>
        <p:sp>
          <p:nvSpPr>
            <p:cNvPr id="7503" name="Google Shape;7503;p73"/>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3"/>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3"/>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6" name="Google Shape;7506;p73"/>
          <p:cNvGrpSpPr/>
          <p:nvPr/>
        </p:nvGrpSpPr>
        <p:grpSpPr>
          <a:xfrm>
            <a:off x="3497010" y="1407358"/>
            <a:ext cx="357123" cy="355258"/>
            <a:chOff x="-48262200" y="3200500"/>
            <a:chExt cx="301675" cy="300100"/>
          </a:xfrm>
        </p:grpSpPr>
        <p:sp>
          <p:nvSpPr>
            <p:cNvPr id="7507" name="Google Shape;7507;p73"/>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3"/>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3"/>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3"/>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3"/>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3"/>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3"/>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3"/>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3"/>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6" name="Google Shape;7516;p73"/>
          <p:cNvGrpSpPr/>
          <p:nvPr/>
        </p:nvGrpSpPr>
        <p:grpSpPr>
          <a:xfrm>
            <a:off x="3526383" y="1844447"/>
            <a:ext cx="298377" cy="354519"/>
            <a:chOff x="-48233050" y="3569725"/>
            <a:chExt cx="252050" cy="299475"/>
          </a:xfrm>
        </p:grpSpPr>
        <p:sp>
          <p:nvSpPr>
            <p:cNvPr id="7517" name="Google Shape;7517;p73"/>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3"/>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3"/>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0" name="Google Shape;7520;p73"/>
          <p:cNvGrpSpPr/>
          <p:nvPr/>
        </p:nvGrpSpPr>
        <p:grpSpPr>
          <a:xfrm>
            <a:off x="3550148" y="2278191"/>
            <a:ext cx="250847" cy="358070"/>
            <a:chOff x="-48216525" y="3936125"/>
            <a:chExt cx="211900" cy="302475"/>
          </a:xfrm>
        </p:grpSpPr>
        <p:sp>
          <p:nvSpPr>
            <p:cNvPr id="7521" name="Google Shape;7521;p73"/>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3"/>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3"/>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3"/>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5" name="Google Shape;7525;p73"/>
          <p:cNvGrpSpPr/>
          <p:nvPr/>
        </p:nvGrpSpPr>
        <p:grpSpPr>
          <a:xfrm>
            <a:off x="2205866" y="2753261"/>
            <a:ext cx="355258" cy="355288"/>
            <a:chOff x="-46410500" y="3201275"/>
            <a:chExt cx="300100" cy="300125"/>
          </a:xfrm>
        </p:grpSpPr>
        <p:sp>
          <p:nvSpPr>
            <p:cNvPr id="7526" name="Google Shape;7526;p73"/>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3"/>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3"/>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3"/>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3"/>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1" name="Google Shape;7531;p73"/>
          <p:cNvGrpSpPr/>
          <p:nvPr/>
        </p:nvGrpSpPr>
        <p:grpSpPr>
          <a:xfrm>
            <a:off x="2205866" y="3188692"/>
            <a:ext cx="355258" cy="356205"/>
            <a:chOff x="-46409700" y="3569100"/>
            <a:chExt cx="300100" cy="300900"/>
          </a:xfrm>
        </p:grpSpPr>
        <p:sp>
          <p:nvSpPr>
            <p:cNvPr id="7532" name="Google Shape;7532;p73"/>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3"/>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3"/>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3"/>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3"/>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73"/>
          <p:cNvGrpSpPr/>
          <p:nvPr/>
        </p:nvGrpSpPr>
        <p:grpSpPr>
          <a:xfrm>
            <a:off x="2193747" y="3624124"/>
            <a:ext cx="379497" cy="358070"/>
            <a:chOff x="-46422300" y="3936925"/>
            <a:chExt cx="320575" cy="302475"/>
          </a:xfrm>
        </p:grpSpPr>
        <p:sp>
          <p:nvSpPr>
            <p:cNvPr id="7538" name="Google Shape;7538;p73"/>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3"/>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73"/>
          <p:cNvGrpSpPr/>
          <p:nvPr/>
        </p:nvGrpSpPr>
        <p:grpSpPr>
          <a:xfrm>
            <a:off x="3971326" y="3178452"/>
            <a:ext cx="356205" cy="355258"/>
            <a:chOff x="-44914800" y="3560450"/>
            <a:chExt cx="300900" cy="300100"/>
          </a:xfrm>
        </p:grpSpPr>
        <p:sp>
          <p:nvSpPr>
            <p:cNvPr id="7541" name="Google Shape;7541;p73"/>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3"/>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3"/>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3"/>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3"/>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73"/>
          <p:cNvGrpSpPr/>
          <p:nvPr/>
        </p:nvGrpSpPr>
        <p:grpSpPr>
          <a:xfrm>
            <a:off x="1726378" y="1387086"/>
            <a:ext cx="354311" cy="354104"/>
            <a:chOff x="-49764975" y="3183375"/>
            <a:chExt cx="299300" cy="299125"/>
          </a:xfrm>
        </p:grpSpPr>
        <p:sp>
          <p:nvSpPr>
            <p:cNvPr id="7547" name="Google Shape;7547;p73"/>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3"/>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3"/>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3"/>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3"/>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3"/>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3"/>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3"/>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3"/>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73"/>
          <p:cNvGrpSpPr/>
          <p:nvPr/>
        </p:nvGrpSpPr>
        <p:grpSpPr>
          <a:xfrm>
            <a:off x="1726378" y="1822547"/>
            <a:ext cx="354311" cy="355909"/>
            <a:chOff x="-49764975" y="3551225"/>
            <a:chExt cx="299300" cy="300650"/>
          </a:xfrm>
        </p:grpSpPr>
        <p:sp>
          <p:nvSpPr>
            <p:cNvPr id="7557" name="Google Shape;7557;p73"/>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3"/>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3"/>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3"/>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3"/>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3"/>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3"/>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3"/>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3"/>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3"/>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3"/>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73"/>
          <p:cNvGrpSpPr/>
          <p:nvPr/>
        </p:nvGrpSpPr>
        <p:grpSpPr>
          <a:xfrm>
            <a:off x="1724040" y="2259310"/>
            <a:ext cx="358987" cy="355525"/>
            <a:chOff x="-49766550" y="3920175"/>
            <a:chExt cx="303250" cy="300325"/>
          </a:xfrm>
        </p:grpSpPr>
        <p:sp>
          <p:nvSpPr>
            <p:cNvPr id="7569" name="Google Shape;7569;p73"/>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3"/>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3"/>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3"/>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3" name="Google Shape;7573;p73"/>
          <p:cNvGrpSpPr/>
          <p:nvPr/>
        </p:nvGrpSpPr>
        <p:grpSpPr>
          <a:xfrm>
            <a:off x="3939571" y="1407358"/>
            <a:ext cx="357123" cy="354341"/>
            <a:chOff x="-47892800" y="3200500"/>
            <a:chExt cx="301675" cy="299325"/>
          </a:xfrm>
        </p:grpSpPr>
        <p:sp>
          <p:nvSpPr>
            <p:cNvPr id="7574" name="Google Shape;7574;p73"/>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3"/>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3"/>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3"/>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3"/>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3"/>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0" name="Google Shape;7580;p73"/>
          <p:cNvGrpSpPr/>
          <p:nvPr/>
        </p:nvGrpSpPr>
        <p:grpSpPr>
          <a:xfrm>
            <a:off x="4003437" y="1843707"/>
            <a:ext cx="229391" cy="355258"/>
            <a:chOff x="-47839250" y="3569100"/>
            <a:chExt cx="193775" cy="300100"/>
          </a:xfrm>
        </p:grpSpPr>
        <p:sp>
          <p:nvSpPr>
            <p:cNvPr id="7581" name="Google Shape;7581;p73"/>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3"/>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3"/>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3"/>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3"/>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3"/>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7" name="Google Shape;7587;p73"/>
          <p:cNvGrpSpPr/>
          <p:nvPr/>
        </p:nvGrpSpPr>
        <p:grpSpPr>
          <a:xfrm>
            <a:off x="3940503" y="2280056"/>
            <a:ext cx="355258" cy="356205"/>
            <a:chOff x="-47892800" y="3937700"/>
            <a:chExt cx="300100" cy="300900"/>
          </a:xfrm>
        </p:grpSpPr>
        <p:sp>
          <p:nvSpPr>
            <p:cNvPr id="7588" name="Google Shape;7588;p73"/>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3"/>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3"/>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3"/>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3"/>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3"/>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3"/>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3"/>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6" name="Google Shape;7596;p73"/>
          <p:cNvGrpSpPr/>
          <p:nvPr/>
        </p:nvGrpSpPr>
        <p:grpSpPr>
          <a:xfrm>
            <a:off x="2645798" y="2773770"/>
            <a:ext cx="355258" cy="311458"/>
            <a:chOff x="-46042675" y="3218600"/>
            <a:chExt cx="300100" cy="263100"/>
          </a:xfrm>
        </p:grpSpPr>
        <p:sp>
          <p:nvSpPr>
            <p:cNvPr id="7597" name="Google Shape;7597;p73"/>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3"/>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3"/>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3"/>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3"/>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3"/>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3" name="Google Shape;7603;p73"/>
          <p:cNvGrpSpPr/>
          <p:nvPr/>
        </p:nvGrpSpPr>
        <p:grpSpPr>
          <a:xfrm>
            <a:off x="2645798" y="3188219"/>
            <a:ext cx="355258" cy="323118"/>
            <a:chOff x="-46042675" y="3568700"/>
            <a:chExt cx="300100" cy="272950"/>
          </a:xfrm>
        </p:grpSpPr>
        <p:sp>
          <p:nvSpPr>
            <p:cNvPr id="7604" name="Google Shape;7604;p73"/>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3"/>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3"/>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3"/>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73"/>
          <p:cNvGrpSpPr/>
          <p:nvPr/>
        </p:nvGrpSpPr>
        <p:grpSpPr>
          <a:xfrm>
            <a:off x="2687749" y="3625189"/>
            <a:ext cx="271357" cy="356057"/>
            <a:chOff x="-46007225" y="3937825"/>
            <a:chExt cx="229225" cy="300775"/>
          </a:xfrm>
        </p:grpSpPr>
        <p:sp>
          <p:nvSpPr>
            <p:cNvPr id="7609" name="Google Shape;7609;p73"/>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3"/>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3"/>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3"/>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3"/>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3"/>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3"/>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3"/>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3"/>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3"/>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9" name="Google Shape;7619;p73"/>
          <p:cNvGrpSpPr/>
          <p:nvPr/>
        </p:nvGrpSpPr>
        <p:grpSpPr>
          <a:xfrm>
            <a:off x="3993241" y="3615275"/>
            <a:ext cx="312375" cy="357596"/>
            <a:chOff x="-44895900" y="3929450"/>
            <a:chExt cx="263875" cy="302075"/>
          </a:xfrm>
        </p:grpSpPr>
        <p:sp>
          <p:nvSpPr>
            <p:cNvPr id="7620" name="Google Shape;7620;p73"/>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3"/>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3"/>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3"/>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3"/>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3"/>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73"/>
          <p:cNvGrpSpPr/>
          <p:nvPr/>
        </p:nvGrpSpPr>
        <p:grpSpPr>
          <a:xfrm>
            <a:off x="2167060" y="1398036"/>
            <a:ext cx="356205" cy="332885"/>
            <a:chOff x="-49397175" y="3192625"/>
            <a:chExt cx="300900" cy="281200"/>
          </a:xfrm>
        </p:grpSpPr>
        <p:sp>
          <p:nvSpPr>
            <p:cNvPr id="7627" name="Google Shape;7627;p73"/>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3"/>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3"/>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3"/>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3"/>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3"/>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3"/>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73"/>
          <p:cNvGrpSpPr/>
          <p:nvPr/>
        </p:nvGrpSpPr>
        <p:grpSpPr>
          <a:xfrm>
            <a:off x="2193163" y="1822251"/>
            <a:ext cx="304000" cy="356205"/>
            <a:chOff x="-49375900" y="3550975"/>
            <a:chExt cx="256800" cy="300900"/>
          </a:xfrm>
        </p:grpSpPr>
        <p:sp>
          <p:nvSpPr>
            <p:cNvPr id="7635" name="Google Shape;7635;p73"/>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3"/>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3"/>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3"/>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3"/>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3"/>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3"/>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3"/>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3"/>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3"/>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3"/>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73"/>
          <p:cNvGrpSpPr/>
          <p:nvPr/>
        </p:nvGrpSpPr>
        <p:grpSpPr>
          <a:xfrm>
            <a:off x="2188516" y="2259546"/>
            <a:ext cx="313293" cy="356205"/>
            <a:chOff x="-49378250" y="3920375"/>
            <a:chExt cx="264650" cy="300900"/>
          </a:xfrm>
        </p:grpSpPr>
        <p:sp>
          <p:nvSpPr>
            <p:cNvPr id="7647" name="Google Shape;7647;p73"/>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3"/>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3"/>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3"/>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3"/>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3"/>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3"/>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4" name="Google Shape;7654;p73"/>
          <p:cNvGrpSpPr/>
          <p:nvPr/>
        </p:nvGrpSpPr>
        <p:grpSpPr>
          <a:xfrm>
            <a:off x="907504" y="2752344"/>
            <a:ext cx="312375" cy="357123"/>
            <a:chOff x="-47505300" y="3200500"/>
            <a:chExt cx="263875" cy="301675"/>
          </a:xfrm>
        </p:grpSpPr>
        <p:sp>
          <p:nvSpPr>
            <p:cNvPr id="7655" name="Google Shape;7655;p73"/>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3"/>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3"/>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3"/>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3"/>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3"/>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3"/>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3"/>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3"/>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3"/>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3"/>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3"/>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3"/>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73"/>
          <p:cNvGrpSpPr/>
          <p:nvPr/>
        </p:nvGrpSpPr>
        <p:grpSpPr>
          <a:xfrm>
            <a:off x="885604" y="3188692"/>
            <a:ext cx="356176" cy="355051"/>
            <a:chOff x="-47524975" y="3569100"/>
            <a:chExt cx="300875" cy="299925"/>
          </a:xfrm>
        </p:grpSpPr>
        <p:sp>
          <p:nvSpPr>
            <p:cNvPr id="7669" name="Google Shape;7669;p73"/>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3"/>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3"/>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3"/>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3"/>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73"/>
          <p:cNvGrpSpPr/>
          <p:nvPr/>
        </p:nvGrpSpPr>
        <p:grpSpPr>
          <a:xfrm>
            <a:off x="886062" y="3667954"/>
            <a:ext cx="355258" cy="270410"/>
            <a:chOff x="-47523400" y="3973950"/>
            <a:chExt cx="300100" cy="228425"/>
          </a:xfrm>
        </p:grpSpPr>
        <p:sp>
          <p:nvSpPr>
            <p:cNvPr id="7675" name="Google Shape;7675;p73"/>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3"/>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3"/>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3"/>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3"/>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73"/>
          <p:cNvGrpSpPr/>
          <p:nvPr/>
        </p:nvGrpSpPr>
        <p:grpSpPr>
          <a:xfrm>
            <a:off x="3091183" y="2750953"/>
            <a:ext cx="354341" cy="357596"/>
            <a:chOff x="-45673275" y="3199325"/>
            <a:chExt cx="299325" cy="302075"/>
          </a:xfrm>
        </p:grpSpPr>
        <p:sp>
          <p:nvSpPr>
            <p:cNvPr id="7681" name="Google Shape;7681;p73"/>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3"/>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3"/>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4" name="Google Shape;7684;p73"/>
          <p:cNvGrpSpPr/>
          <p:nvPr/>
        </p:nvGrpSpPr>
        <p:grpSpPr>
          <a:xfrm>
            <a:off x="3090251" y="3209202"/>
            <a:ext cx="356205" cy="314240"/>
            <a:chOff x="-45674075" y="3586425"/>
            <a:chExt cx="300900" cy="265450"/>
          </a:xfrm>
        </p:grpSpPr>
        <p:sp>
          <p:nvSpPr>
            <p:cNvPr id="7685" name="Google Shape;7685;p73"/>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3"/>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7" name="Google Shape;7687;p73"/>
          <p:cNvGrpSpPr/>
          <p:nvPr/>
        </p:nvGrpSpPr>
        <p:grpSpPr>
          <a:xfrm>
            <a:off x="3091183" y="3625041"/>
            <a:ext cx="354341" cy="356205"/>
            <a:chOff x="-45673275" y="3937700"/>
            <a:chExt cx="299325" cy="300900"/>
          </a:xfrm>
        </p:grpSpPr>
        <p:sp>
          <p:nvSpPr>
            <p:cNvPr id="7688" name="Google Shape;7688;p73"/>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3"/>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3"/>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3"/>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3"/>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3"/>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73"/>
          <p:cNvGrpSpPr/>
          <p:nvPr/>
        </p:nvGrpSpPr>
        <p:grpSpPr>
          <a:xfrm>
            <a:off x="2205349" y="4117825"/>
            <a:ext cx="356205" cy="356205"/>
            <a:chOff x="-44512325" y="3176075"/>
            <a:chExt cx="300900" cy="300900"/>
          </a:xfrm>
        </p:grpSpPr>
        <p:sp>
          <p:nvSpPr>
            <p:cNvPr id="7695" name="Google Shape;7695;p73"/>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3"/>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3"/>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73"/>
          <p:cNvGrpSpPr/>
          <p:nvPr/>
        </p:nvGrpSpPr>
        <p:grpSpPr>
          <a:xfrm>
            <a:off x="2608689" y="1386849"/>
            <a:ext cx="354341" cy="354341"/>
            <a:chOff x="-49027775" y="3183175"/>
            <a:chExt cx="299325" cy="299325"/>
          </a:xfrm>
        </p:grpSpPr>
        <p:sp>
          <p:nvSpPr>
            <p:cNvPr id="7699" name="Google Shape;7699;p73"/>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3"/>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3"/>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3"/>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3" name="Google Shape;7703;p73"/>
          <p:cNvGrpSpPr/>
          <p:nvPr/>
        </p:nvGrpSpPr>
        <p:grpSpPr>
          <a:xfrm>
            <a:off x="2608230" y="1822251"/>
            <a:ext cx="355258" cy="357152"/>
            <a:chOff x="-49027775" y="3550975"/>
            <a:chExt cx="300100" cy="301700"/>
          </a:xfrm>
        </p:grpSpPr>
        <p:sp>
          <p:nvSpPr>
            <p:cNvPr id="7704" name="Google Shape;7704;p73"/>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3"/>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3"/>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3"/>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3"/>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3"/>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3"/>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3"/>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3"/>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3"/>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4" name="Google Shape;7714;p73"/>
          <p:cNvGrpSpPr/>
          <p:nvPr/>
        </p:nvGrpSpPr>
        <p:grpSpPr>
          <a:xfrm>
            <a:off x="2606306" y="2259310"/>
            <a:ext cx="359106" cy="355525"/>
            <a:chOff x="-49031025" y="3920175"/>
            <a:chExt cx="303350" cy="300325"/>
          </a:xfrm>
        </p:grpSpPr>
        <p:sp>
          <p:nvSpPr>
            <p:cNvPr id="7715" name="Google Shape;7715;p73"/>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3"/>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3"/>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3"/>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3"/>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3"/>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1" name="Google Shape;7721;p73"/>
          <p:cNvGrpSpPr/>
          <p:nvPr/>
        </p:nvGrpSpPr>
        <p:grpSpPr>
          <a:xfrm>
            <a:off x="1322411" y="2752344"/>
            <a:ext cx="356176" cy="354341"/>
            <a:chOff x="-47155575" y="3200500"/>
            <a:chExt cx="300875" cy="299325"/>
          </a:xfrm>
        </p:grpSpPr>
        <p:sp>
          <p:nvSpPr>
            <p:cNvPr id="7722" name="Google Shape;7722;p73"/>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3"/>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3"/>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3"/>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3"/>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3"/>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8" name="Google Shape;7728;p73"/>
          <p:cNvGrpSpPr/>
          <p:nvPr/>
        </p:nvGrpSpPr>
        <p:grpSpPr>
          <a:xfrm>
            <a:off x="1322870" y="3188692"/>
            <a:ext cx="355258" cy="355258"/>
            <a:chOff x="-47154800" y="3569100"/>
            <a:chExt cx="300100" cy="300100"/>
          </a:xfrm>
        </p:grpSpPr>
        <p:sp>
          <p:nvSpPr>
            <p:cNvPr id="7729" name="Google Shape;7729;p73"/>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3"/>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3"/>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3"/>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3"/>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3"/>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73"/>
          <p:cNvGrpSpPr/>
          <p:nvPr/>
        </p:nvGrpSpPr>
        <p:grpSpPr>
          <a:xfrm>
            <a:off x="1323343" y="3626905"/>
            <a:ext cx="354311" cy="353423"/>
            <a:chOff x="-47154000" y="3939275"/>
            <a:chExt cx="299300" cy="298550"/>
          </a:xfrm>
        </p:grpSpPr>
        <p:sp>
          <p:nvSpPr>
            <p:cNvPr id="7736" name="Google Shape;7736;p73"/>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3"/>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3"/>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3"/>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0" name="Google Shape;7740;p73"/>
          <p:cNvGrpSpPr/>
          <p:nvPr/>
        </p:nvGrpSpPr>
        <p:grpSpPr>
          <a:xfrm>
            <a:off x="3548633" y="2752344"/>
            <a:ext cx="312375" cy="354341"/>
            <a:chOff x="-45286550" y="3200500"/>
            <a:chExt cx="263875" cy="299325"/>
          </a:xfrm>
        </p:grpSpPr>
        <p:sp>
          <p:nvSpPr>
            <p:cNvPr id="7741" name="Google Shape;7741;p73"/>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3"/>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3"/>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73"/>
          <p:cNvGrpSpPr/>
          <p:nvPr/>
        </p:nvGrpSpPr>
        <p:grpSpPr>
          <a:xfrm>
            <a:off x="3548633" y="3189639"/>
            <a:ext cx="312375" cy="354311"/>
            <a:chOff x="-45286550" y="3569900"/>
            <a:chExt cx="263875" cy="299300"/>
          </a:xfrm>
        </p:grpSpPr>
        <p:sp>
          <p:nvSpPr>
            <p:cNvPr id="7745" name="Google Shape;7745;p73"/>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3"/>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3"/>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3"/>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3"/>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3"/>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73"/>
          <p:cNvGrpSpPr/>
          <p:nvPr/>
        </p:nvGrpSpPr>
        <p:grpSpPr>
          <a:xfrm>
            <a:off x="3559820" y="3625988"/>
            <a:ext cx="290001" cy="355258"/>
            <a:chOff x="-45277900" y="3938500"/>
            <a:chExt cx="244975" cy="300100"/>
          </a:xfrm>
        </p:grpSpPr>
        <p:sp>
          <p:nvSpPr>
            <p:cNvPr id="7752" name="Google Shape;7752;p73"/>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3"/>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3"/>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3"/>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6" name="Google Shape;7756;p73"/>
          <p:cNvGrpSpPr/>
          <p:nvPr/>
        </p:nvGrpSpPr>
        <p:grpSpPr>
          <a:xfrm>
            <a:off x="2645769" y="4095090"/>
            <a:ext cx="355258" cy="355258"/>
            <a:chOff x="-44502875" y="3576975"/>
            <a:chExt cx="300100" cy="300100"/>
          </a:xfrm>
        </p:grpSpPr>
        <p:sp>
          <p:nvSpPr>
            <p:cNvPr id="7757" name="Google Shape;7757;p73"/>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3"/>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3"/>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0" name="Google Shape;7760;p73"/>
          <p:cNvGrpSpPr/>
          <p:nvPr/>
        </p:nvGrpSpPr>
        <p:grpSpPr>
          <a:xfrm>
            <a:off x="4858981" y="1820745"/>
            <a:ext cx="356196" cy="354670"/>
            <a:chOff x="-13946200" y="3647075"/>
            <a:chExt cx="353650" cy="352100"/>
          </a:xfrm>
        </p:grpSpPr>
        <p:sp>
          <p:nvSpPr>
            <p:cNvPr id="7761" name="Google Shape;7761;p73"/>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3"/>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3"/>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3"/>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3"/>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3"/>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73"/>
          <p:cNvGrpSpPr/>
          <p:nvPr/>
        </p:nvGrpSpPr>
        <p:grpSpPr>
          <a:xfrm>
            <a:off x="6642374" y="1380228"/>
            <a:ext cx="357002" cy="354267"/>
            <a:chOff x="-12163025" y="3214275"/>
            <a:chExt cx="354450" cy="351700"/>
          </a:xfrm>
        </p:grpSpPr>
        <p:sp>
          <p:nvSpPr>
            <p:cNvPr id="7768" name="Google Shape;7768;p73"/>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3"/>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3"/>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1" name="Google Shape;7771;p73"/>
          <p:cNvGrpSpPr/>
          <p:nvPr/>
        </p:nvGrpSpPr>
        <p:grpSpPr>
          <a:xfrm>
            <a:off x="6643154" y="1819965"/>
            <a:ext cx="355441" cy="356232"/>
            <a:chOff x="-12160675" y="3647875"/>
            <a:chExt cx="352900" cy="353650"/>
          </a:xfrm>
        </p:grpSpPr>
        <p:sp>
          <p:nvSpPr>
            <p:cNvPr id="7772" name="Google Shape;7772;p73"/>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3"/>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3"/>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3"/>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3"/>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3"/>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3"/>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73"/>
          <p:cNvGrpSpPr/>
          <p:nvPr/>
        </p:nvGrpSpPr>
        <p:grpSpPr>
          <a:xfrm>
            <a:off x="6653870" y="2264421"/>
            <a:ext cx="354635" cy="356232"/>
            <a:chOff x="-12160675" y="4081850"/>
            <a:chExt cx="352100" cy="353650"/>
          </a:xfrm>
        </p:grpSpPr>
        <p:sp>
          <p:nvSpPr>
            <p:cNvPr id="7780" name="Google Shape;7780;p73"/>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3"/>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3"/>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3"/>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3"/>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3"/>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73"/>
          <p:cNvGrpSpPr/>
          <p:nvPr/>
        </p:nvGrpSpPr>
        <p:grpSpPr>
          <a:xfrm>
            <a:off x="4858836" y="2738864"/>
            <a:ext cx="355416" cy="355652"/>
            <a:chOff x="-10391650" y="3180600"/>
            <a:chExt cx="352875" cy="353075"/>
          </a:xfrm>
        </p:grpSpPr>
        <p:sp>
          <p:nvSpPr>
            <p:cNvPr id="7787" name="Google Shape;7787;p73"/>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3"/>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3"/>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3"/>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3"/>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3"/>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3" name="Google Shape;7793;p73"/>
          <p:cNvGrpSpPr/>
          <p:nvPr/>
        </p:nvGrpSpPr>
        <p:grpSpPr>
          <a:xfrm>
            <a:off x="4858835" y="3215662"/>
            <a:ext cx="354635" cy="353890"/>
            <a:chOff x="-10390875" y="3616350"/>
            <a:chExt cx="352100" cy="351325"/>
          </a:xfrm>
        </p:grpSpPr>
        <p:sp>
          <p:nvSpPr>
            <p:cNvPr id="7794" name="Google Shape;7794;p73"/>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3"/>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3"/>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7" name="Google Shape;7797;p73"/>
          <p:cNvGrpSpPr/>
          <p:nvPr/>
        </p:nvGrpSpPr>
        <p:grpSpPr>
          <a:xfrm>
            <a:off x="7525810" y="2740327"/>
            <a:ext cx="312585" cy="354670"/>
            <a:chOff x="-10370400" y="4049550"/>
            <a:chExt cx="310350" cy="352100"/>
          </a:xfrm>
        </p:grpSpPr>
        <p:sp>
          <p:nvSpPr>
            <p:cNvPr id="7798" name="Google Shape;7798;p73"/>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3"/>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3"/>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3"/>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3"/>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3" name="Google Shape;7803;p73"/>
          <p:cNvGrpSpPr/>
          <p:nvPr/>
        </p:nvGrpSpPr>
        <p:grpSpPr>
          <a:xfrm>
            <a:off x="6630066" y="2739268"/>
            <a:ext cx="379236" cy="354847"/>
            <a:chOff x="-8674650" y="3210975"/>
            <a:chExt cx="376525" cy="352275"/>
          </a:xfrm>
        </p:grpSpPr>
        <p:sp>
          <p:nvSpPr>
            <p:cNvPr id="7804" name="Google Shape;7804;p73"/>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3"/>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3"/>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3"/>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3"/>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3"/>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0" name="Google Shape;7810;p73"/>
          <p:cNvGrpSpPr/>
          <p:nvPr/>
        </p:nvGrpSpPr>
        <p:grpSpPr>
          <a:xfrm>
            <a:off x="5301563" y="1820745"/>
            <a:ext cx="356221" cy="354670"/>
            <a:chOff x="-13512225" y="3647075"/>
            <a:chExt cx="353675" cy="352100"/>
          </a:xfrm>
        </p:grpSpPr>
        <p:sp>
          <p:nvSpPr>
            <p:cNvPr id="7811" name="Google Shape;7811;p73"/>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3"/>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3"/>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3"/>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3"/>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3"/>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3"/>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3"/>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3"/>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3"/>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1" name="Google Shape;7821;p73"/>
          <p:cNvGrpSpPr/>
          <p:nvPr/>
        </p:nvGrpSpPr>
        <p:grpSpPr>
          <a:xfrm>
            <a:off x="5311876" y="2264811"/>
            <a:ext cx="356221" cy="355451"/>
            <a:chOff x="-13512225" y="4080275"/>
            <a:chExt cx="353675" cy="352875"/>
          </a:xfrm>
        </p:grpSpPr>
        <p:sp>
          <p:nvSpPr>
            <p:cNvPr id="7822" name="Google Shape;7822;p73"/>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3"/>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3"/>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3"/>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3"/>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3"/>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3"/>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3"/>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3"/>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3"/>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3"/>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3" name="Google Shape;7833;p73"/>
          <p:cNvGrpSpPr/>
          <p:nvPr/>
        </p:nvGrpSpPr>
        <p:grpSpPr>
          <a:xfrm>
            <a:off x="7084956" y="1412172"/>
            <a:ext cx="356196" cy="290379"/>
            <a:chOff x="-11728250" y="3245400"/>
            <a:chExt cx="353650" cy="288275"/>
          </a:xfrm>
        </p:grpSpPr>
        <p:sp>
          <p:nvSpPr>
            <p:cNvPr id="7834" name="Google Shape;7834;p73"/>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3"/>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3"/>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3"/>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3"/>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9" name="Google Shape;7839;p73"/>
          <p:cNvGrpSpPr/>
          <p:nvPr/>
        </p:nvGrpSpPr>
        <p:grpSpPr>
          <a:xfrm>
            <a:off x="7117464" y="2264811"/>
            <a:ext cx="311804" cy="355451"/>
            <a:chOff x="-11703850" y="4081850"/>
            <a:chExt cx="309575" cy="352875"/>
          </a:xfrm>
        </p:grpSpPr>
        <p:sp>
          <p:nvSpPr>
            <p:cNvPr id="7840" name="Google Shape;7840;p73"/>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3"/>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3"/>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3"/>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3"/>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3"/>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3"/>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3"/>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73"/>
          <p:cNvGrpSpPr/>
          <p:nvPr/>
        </p:nvGrpSpPr>
        <p:grpSpPr>
          <a:xfrm>
            <a:off x="5306120" y="2738964"/>
            <a:ext cx="357002" cy="355451"/>
            <a:chOff x="-9958475" y="3180025"/>
            <a:chExt cx="354450" cy="352875"/>
          </a:xfrm>
        </p:grpSpPr>
        <p:sp>
          <p:nvSpPr>
            <p:cNvPr id="7849" name="Google Shape;7849;p73"/>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3"/>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3"/>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2" name="Google Shape;7852;p73"/>
          <p:cNvGrpSpPr/>
          <p:nvPr/>
        </p:nvGrpSpPr>
        <p:grpSpPr>
          <a:xfrm>
            <a:off x="5315247" y="3214945"/>
            <a:ext cx="337966" cy="355325"/>
            <a:chOff x="-9949025" y="3615575"/>
            <a:chExt cx="335550" cy="352750"/>
          </a:xfrm>
        </p:grpSpPr>
        <p:sp>
          <p:nvSpPr>
            <p:cNvPr id="7853" name="Google Shape;7853;p73"/>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3"/>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3"/>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6" name="Google Shape;7856;p73"/>
          <p:cNvGrpSpPr/>
          <p:nvPr/>
        </p:nvGrpSpPr>
        <p:grpSpPr>
          <a:xfrm>
            <a:off x="7950093" y="2738451"/>
            <a:ext cx="360175" cy="358423"/>
            <a:chOff x="-9961625" y="4048175"/>
            <a:chExt cx="357600" cy="355825"/>
          </a:xfrm>
        </p:grpSpPr>
        <p:sp>
          <p:nvSpPr>
            <p:cNvPr id="7857" name="Google Shape;7857;p73"/>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3"/>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3"/>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3"/>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3"/>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3"/>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73"/>
          <p:cNvGrpSpPr/>
          <p:nvPr/>
        </p:nvGrpSpPr>
        <p:grpSpPr>
          <a:xfrm>
            <a:off x="6636814" y="3213963"/>
            <a:ext cx="364959" cy="357289"/>
            <a:chOff x="-8680950" y="3624225"/>
            <a:chExt cx="362350" cy="354700"/>
          </a:xfrm>
        </p:grpSpPr>
        <p:sp>
          <p:nvSpPr>
            <p:cNvPr id="7864" name="Google Shape;7864;p73"/>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3"/>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3"/>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3"/>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3"/>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3"/>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0" name="Google Shape;7870;p73"/>
          <p:cNvGrpSpPr/>
          <p:nvPr/>
        </p:nvGrpSpPr>
        <p:grpSpPr>
          <a:xfrm>
            <a:off x="5773058" y="1379624"/>
            <a:ext cx="313365" cy="355476"/>
            <a:chOff x="-13056975" y="3212300"/>
            <a:chExt cx="311125" cy="352900"/>
          </a:xfrm>
        </p:grpSpPr>
        <p:sp>
          <p:nvSpPr>
            <p:cNvPr id="7871" name="Google Shape;7871;p73"/>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3"/>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3"/>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3"/>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5" name="Google Shape;7875;p73"/>
          <p:cNvGrpSpPr/>
          <p:nvPr/>
        </p:nvGrpSpPr>
        <p:grpSpPr>
          <a:xfrm>
            <a:off x="5750446" y="1820418"/>
            <a:ext cx="358588" cy="355325"/>
            <a:chOff x="-13077450" y="3647075"/>
            <a:chExt cx="356025" cy="352750"/>
          </a:xfrm>
        </p:grpSpPr>
        <p:sp>
          <p:nvSpPr>
            <p:cNvPr id="7876" name="Google Shape;7876;p73"/>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3"/>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3"/>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9" name="Google Shape;7879;p73"/>
          <p:cNvGrpSpPr/>
          <p:nvPr/>
        </p:nvGrpSpPr>
        <p:grpSpPr>
          <a:xfrm>
            <a:off x="5761552" y="2264018"/>
            <a:ext cx="357002" cy="357037"/>
            <a:chOff x="-13079025" y="4079475"/>
            <a:chExt cx="354450" cy="354450"/>
          </a:xfrm>
        </p:grpSpPr>
        <p:sp>
          <p:nvSpPr>
            <p:cNvPr id="7880" name="Google Shape;7880;p73"/>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3"/>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3"/>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3"/>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73"/>
          <p:cNvGrpSpPr/>
          <p:nvPr/>
        </p:nvGrpSpPr>
        <p:grpSpPr>
          <a:xfrm>
            <a:off x="7534619" y="1380027"/>
            <a:ext cx="356221" cy="354670"/>
            <a:chOff x="-11292700" y="3213875"/>
            <a:chExt cx="353675" cy="352100"/>
          </a:xfrm>
        </p:grpSpPr>
        <p:sp>
          <p:nvSpPr>
            <p:cNvPr id="7885" name="Google Shape;7885;p73"/>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3"/>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3"/>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3"/>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3"/>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3"/>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3"/>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73"/>
          <p:cNvGrpSpPr/>
          <p:nvPr/>
        </p:nvGrpSpPr>
        <p:grpSpPr>
          <a:xfrm>
            <a:off x="7528677" y="1819965"/>
            <a:ext cx="368106" cy="356232"/>
            <a:chOff x="-11299000" y="3647875"/>
            <a:chExt cx="365475" cy="353650"/>
          </a:xfrm>
        </p:grpSpPr>
        <p:sp>
          <p:nvSpPr>
            <p:cNvPr id="7893" name="Google Shape;7893;p73"/>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3"/>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3"/>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3"/>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3"/>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3"/>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73"/>
          <p:cNvGrpSpPr/>
          <p:nvPr/>
        </p:nvGrpSpPr>
        <p:grpSpPr>
          <a:xfrm>
            <a:off x="7544139" y="2275916"/>
            <a:ext cx="357808" cy="333240"/>
            <a:chOff x="-11295075" y="4092875"/>
            <a:chExt cx="355250" cy="330825"/>
          </a:xfrm>
        </p:grpSpPr>
        <p:sp>
          <p:nvSpPr>
            <p:cNvPr id="7900" name="Google Shape;7900;p73"/>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3"/>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3"/>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3"/>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3"/>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73"/>
          <p:cNvGrpSpPr/>
          <p:nvPr/>
        </p:nvGrpSpPr>
        <p:grpSpPr>
          <a:xfrm>
            <a:off x="5769739" y="2738964"/>
            <a:ext cx="312585" cy="355451"/>
            <a:chOff x="-9500075" y="3180800"/>
            <a:chExt cx="310350" cy="352875"/>
          </a:xfrm>
        </p:grpSpPr>
        <p:sp>
          <p:nvSpPr>
            <p:cNvPr id="7906" name="Google Shape;7906;p73"/>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3"/>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3"/>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3"/>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3"/>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3"/>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3"/>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3"/>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3"/>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5" name="Google Shape;7915;p73"/>
          <p:cNvGrpSpPr/>
          <p:nvPr/>
        </p:nvGrpSpPr>
        <p:grpSpPr>
          <a:xfrm>
            <a:off x="5747530" y="3214479"/>
            <a:ext cx="356221" cy="356257"/>
            <a:chOff x="-9523700" y="3614000"/>
            <a:chExt cx="353675" cy="353675"/>
          </a:xfrm>
        </p:grpSpPr>
        <p:sp>
          <p:nvSpPr>
            <p:cNvPr id="7916" name="Google Shape;7916;p73"/>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3"/>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3"/>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3"/>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3"/>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3"/>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3"/>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3"/>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3"/>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73"/>
          <p:cNvGrpSpPr/>
          <p:nvPr/>
        </p:nvGrpSpPr>
        <p:grpSpPr>
          <a:xfrm>
            <a:off x="7532481" y="3237121"/>
            <a:ext cx="356221" cy="354670"/>
            <a:chOff x="-9523700" y="4049550"/>
            <a:chExt cx="353675" cy="352100"/>
          </a:xfrm>
        </p:grpSpPr>
        <p:sp>
          <p:nvSpPr>
            <p:cNvPr id="7926" name="Google Shape;7926;p73"/>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3"/>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3"/>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3"/>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3"/>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3"/>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3"/>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3" name="Google Shape;7933;p73"/>
          <p:cNvGrpSpPr/>
          <p:nvPr/>
        </p:nvGrpSpPr>
        <p:grpSpPr>
          <a:xfrm>
            <a:off x="7088596" y="3237094"/>
            <a:ext cx="357002" cy="311029"/>
            <a:chOff x="-8209150" y="3659675"/>
            <a:chExt cx="354450" cy="308775"/>
          </a:xfrm>
        </p:grpSpPr>
        <p:sp>
          <p:nvSpPr>
            <p:cNvPr id="7934" name="Google Shape;7934;p73"/>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3"/>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3"/>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3"/>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3"/>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3"/>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0" name="Google Shape;7940;p73"/>
          <p:cNvGrpSpPr/>
          <p:nvPr/>
        </p:nvGrpSpPr>
        <p:grpSpPr>
          <a:xfrm>
            <a:off x="6202157" y="2266007"/>
            <a:ext cx="356221" cy="353059"/>
            <a:chOff x="-12643475" y="4081850"/>
            <a:chExt cx="353675" cy="350500"/>
          </a:xfrm>
        </p:grpSpPr>
        <p:sp>
          <p:nvSpPr>
            <p:cNvPr id="7941" name="Google Shape;7941;p73"/>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3"/>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3"/>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3"/>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5" name="Google Shape;7945;p73"/>
          <p:cNvSpPr/>
          <p:nvPr/>
        </p:nvSpPr>
        <p:spPr>
          <a:xfrm>
            <a:off x="8015262" y="18206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6" name="Google Shape;7946;p73"/>
          <p:cNvGrpSpPr/>
          <p:nvPr/>
        </p:nvGrpSpPr>
        <p:grpSpPr>
          <a:xfrm>
            <a:off x="7984757" y="2275916"/>
            <a:ext cx="356221" cy="333240"/>
            <a:chOff x="-10858725" y="4092875"/>
            <a:chExt cx="353675" cy="330825"/>
          </a:xfrm>
        </p:grpSpPr>
        <p:sp>
          <p:nvSpPr>
            <p:cNvPr id="7947" name="Google Shape;7947;p73"/>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3"/>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3"/>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3"/>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3"/>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3"/>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3" name="Google Shape;7953;p73"/>
          <p:cNvGrpSpPr/>
          <p:nvPr/>
        </p:nvGrpSpPr>
        <p:grpSpPr>
          <a:xfrm>
            <a:off x="6243280" y="3214882"/>
            <a:ext cx="252278" cy="355451"/>
            <a:chOff x="-9039300" y="3614000"/>
            <a:chExt cx="250475" cy="352875"/>
          </a:xfrm>
        </p:grpSpPr>
        <p:sp>
          <p:nvSpPr>
            <p:cNvPr id="7954" name="Google Shape;7954;p73"/>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3"/>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73"/>
          <p:cNvGrpSpPr/>
          <p:nvPr/>
        </p:nvGrpSpPr>
        <p:grpSpPr>
          <a:xfrm>
            <a:off x="7975246" y="3237121"/>
            <a:ext cx="354635" cy="354670"/>
            <a:chOff x="-9088150" y="4049550"/>
            <a:chExt cx="352100" cy="352100"/>
          </a:xfrm>
        </p:grpSpPr>
        <p:sp>
          <p:nvSpPr>
            <p:cNvPr id="7957" name="Google Shape;7957;p73"/>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3"/>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3"/>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3"/>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3"/>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3"/>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3" name="Google Shape;7963;p73"/>
          <p:cNvGrpSpPr/>
          <p:nvPr/>
        </p:nvGrpSpPr>
        <p:grpSpPr>
          <a:xfrm>
            <a:off x="7109610" y="2739354"/>
            <a:ext cx="315757" cy="354670"/>
            <a:chOff x="-8191825" y="3174500"/>
            <a:chExt cx="313500" cy="352100"/>
          </a:xfrm>
        </p:grpSpPr>
        <p:sp>
          <p:nvSpPr>
            <p:cNvPr id="7964" name="Google Shape;7964;p73"/>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3"/>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3"/>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73"/>
          <p:cNvGrpSpPr/>
          <p:nvPr/>
        </p:nvGrpSpPr>
        <p:grpSpPr>
          <a:xfrm>
            <a:off x="4858968" y="1379875"/>
            <a:ext cx="356221" cy="354973"/>
            <a:chOff x="-13947000" y="3212800"/>
            <a:chExt cx="353675" cy="352400"/>
          </a:xfrm>
        </p:grpSpPr>
        <p:sp>
          <p:nvSpPr>
            <p:cNvPr id="7968" name="Google Shape;7968;p73"/>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3"/>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70" name="Google Shape;7970;p73"/>
          <p:cNvSpPr/>
          <p:nvPr/>
        </p:nvSpPr>
        <p:spPr>
          <a:xfrm>
            <a:off x="4902088" y="22654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1" name="Google Shape;7971;p73"/>
          <p:cNvGrpSpPr/>
          <p:nvPr/>
        </p:nvGrpSpPr>
        <p:grpSpPr>
          <a:xfrm>
            <a:off x="5301563" y="1379233"/>
            <a:ext cx="356221" cy="356257"/>
            <a:chOff x="-13512225" y="3211525"/>
            <a:chExt cx="353675" cy="353675"/>
          </a:xfrm>
        </p:grpSpPr>
        <p:sp>
          <p:nvSpPr>
            <p:cNvPr id="7972" name="Google Shape;7972;p73"/>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3"/>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3"/>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3"/>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3"/>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73"/>
          <p:cNvGrpSpPr/>
          <p:nvPr/>
        </p:nvGrpSpPr>
        <p:grpSpPr>
          <a:xfrm>
            <a:off x="6191845" y="1379624"/>
            <a:ext cx="356221" cy="355476"/>
            <a:chOff x="-12643475" y="3212300"/>
            <a:chExt cx="353675" cy="352900"/>
          </a:xfrm>
        </p:grpSpPr>
        <p:sp>
          <p:nvSpPr>
            <p:cNvPr id="7978" name="Google Shape;7978;p73"/>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3"/>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3"/>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3"/>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3"/>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3"/>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3"/>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3"/>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3"/>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7" name="Google Shape;7987;p73"/>
          <p:cNvGrpSpPr/>
          <p:nvPr/>
        </p:nvGrpSpPr>
        <p:grpSpPr>
          <a:xfrm>
            <a:off x="6191845" y="1831398"/>
            <a:ext cx="356221" cy="333366"/>
            <a:chOff x="-12643475" y="3657325"/>
            <a:chExt cx="353675" cy="330950"/>
          </a:xfrm>
        </p:grpSpPr>
        <p:sp>
          <p:nvSpPr>
            <p:cNvPr id="7988" name="Google Shape;7988;p73"/>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3"/>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3"/>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3"/>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3"/>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3"/>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4" name="Google Shape;7994;p73"/>
          <p:cNvGrpSpPr/>
          <p:nvPr/>
        </p:nvGrpSpPr>
        <p:grpSpPr>
          <a:xfrm>
            <a:off x="7974847" y="1380027"/>
            <a:ext cx="355416" cy="354670"/>
            <a:chOff x="-10857925" y="3213875"/>
            <a:chExt cx="352875" cy="352100"/>
          </a:xfrm>
        </p:grpSpPr>
        <p:sp>
          <p:nvSpPr>
            <p:cNvPr id="7995" name="Google Shape;7995;p73"/>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3"/>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3"/>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3"/>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3"/>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3"/>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3"/>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3"/>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3"/>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3"/>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5" name="Google Shape;8005;p73"/>
          <p:cNvGrpSpPr/>
          <p:nvPr/>
        </p:nvGrpSpPr>
        <p:grpSpPr>
          <a:xfrm>
            <a:off x="6191762" y="2739455"/>
            <a:ext cx="356096" cy="354469"/>
            <a:chOff x="-9089725" y="3180200"/>
            <a:chExt cx="353550" cy="351900"/>
          </a:xfrm>
        </p:grpSpPr>
        <p:sp>
          <p:nvSpPr>
            <p:cNvPr id="8006" name="Google Shape;8006;p73"/>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3"/>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8" name="Google Shape;8008;p73"/>
          <p:cNvGrpSpPr/>
          <p:nvPr/>
        </p:nvGrpSpPr>
        <p:grpSpPr>
          <a:xfrm>
            <a:off x="7083760" y="1819260"/>
            <a:ext cx="358588" cy="357642"/>
            <a:chOff x="7083760" y="1971660"/>
            <a:chExt cx="358588" cy="357642"/>
          </a:xfrm>
        </p:grpSpPr>
        <p:sp>
          <p:nvSpPr>
            <p:cNvPr id="8009" name="Google Shape;8009;p73"/>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3"/>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3"/>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3"/>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3"/>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3"/>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3"/>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3"/>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3"/>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3"/>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3"/>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3"/>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21" name="Google Shape;8021;p73"/>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8022" name="Google Shape;8022;p73"/>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26" name="Shape 8026"/>
        <p:cNvGrpSpPr/>
        <p:nvPr/>
      </p:nvGrpSpPr>
      <p:grpSpPr>
        <a:xfrm>
          <a:off x="0" y="0"/>
          <a:ext cx="0" cy="0"/>
          <a:chOff x="0" y="0"/>
          <a:chExt cx="0" cy="0"/>
        </a:xfrm>
      </p:grpSpPr>
      <p:sp>
        <p:nvSpPr>
          <p:cNvPr id="8027" name="Google Shape;8027;p74"/>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8" name="Google Shape;8028;p74"/>
          <p:cNvGrpSpPr/>
          <p:nvPr/>
        </p:nvGrpSpPr>
        <p:grpSpPr>
          <a:xfrm>
            <a:off x="748855" y="2243507"/>
            <a:ext cx="452798" cy="449473"/>
            <a:chOff x="-21322300" y="3693325"/>
            <a:chExt cx="306400" cy="304150"/>
          </a:xfrm>
        </p:grpSpPr>
        <p:sp>
          <p:nvSpPr>
            <p:cNvPr id="8029" name="Google Shape;8029;p74"/>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4"/>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4"/>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4"/>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3" name="Google Shape;8033;p74"/>
          <p:cNvGrpSpPr/>
          <p:nvPr/>
        </p:nvGrpSpPr>
        <p:grpSpPr>
          <a:xfrm>
            <a:off x="748263" y="2810244"/>
            <a:ext cx="453980" cy="422540"/>
            <a:chOff x="-21322300" y="4077125"/>
            <a:chExt cx="307200" cy="285925"/>
          </a:xfrm>
        </p:grpSpPr>
        <p:sp>
          <p:nvSpPr>
            <p:cNvPr id="8034" name="Google Shape;8034;p74"/>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4"/>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4"/>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4"/>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4"/>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4"/>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4"/>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4"/>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4"/>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4"/>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4"/>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4"/>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6" name="Google Shape;8046;p74"/>
          <p:cNvGrpSpPr/>
          <p:nvPr/>
        </p:nvGrpSpPr>
        <p:grpSpPr>
          <a:xfrm>
            <a:off x="3525440" y="1689128"/>
            <a:ext cx="451653" cy="450212"/>
            <a:chOff x="-19394200" y="3333800"/>
            <a:chExt cx="305625" cy="304650"/>
          </a:xfrm>
        </p:grpSpPr>
        <p:sp>
          <p:nvSpPr>
            <p:cNvPr id="8047" name="Google Shape;8047;p74"/>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4"/>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4"/>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4"/>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4"/>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4"/>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4"/>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4"/>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4"/>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6" name="Google Shape;8056;p74"/>
          <p:cNvGrpSpPr/>
          <p:nvPr/>
        </p:nvGrpSpPr>
        <p:grpSpPr>
          <a:xfrm>
            <a:off x="3524276" y="2243580"/>
            <a:ext cx="453980" cy="449325"/>
            <a:chOff x="-19396575" y="3708500"/>
            <a:chExt cx="307200" cy="304050"/>
          </a:xfrm>
        </p:grpSpPr>
        <p:sp>
          <p:nvSpPr>
            <p:cNvPr id="8057" name="Google Shape;8057;p74"/>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4"/>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4"/>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0" name="Google Shape;8060;p74"/>
          <p:cNvGrpSpPr/>
          <p:nvPr/>
        </p:nvGrpSpPr>
        <p:grpSpPr>
          <a:xfrm>
            <a:off x="3518457" y="2796461"/>
            <a:ext cx="465618" cy="450101"/>
            <a:chOff x="-19394200" y="4084200"/>
            <a:chExt cx="315075" cy="304575"/>
          </a:xfrm>
        </p:grpSpPr>
        <p:sp>
          <p:nvSpPr>
            <p:cNvPr id="8061" name="Google Shape;8061;p74"/>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4"/>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4"/>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4"/>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4"/>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4"/>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7" name="Google Shape;8067;p74"/>
          <p:cNvGrpSpPr/>
          <p:nvPr/>
        </p:nvGrpSpPr>
        <p:grpSpPr>
          <a:xfrm>
            <a:off x="6324167" y="1689001"/>
            <a:ext cx="400447" cy="450470"/>
            <a:chOff x="-17526750" y="3309200"/>
            <a:chExt cx="270975" cy="304825"/>
          </a:xfrm>
        </p:grpSpPr>
        <p:sp>
          <p:nvSpPr>
            <p:cNvPr id="8068" name="Google Shape;8068;p74"/>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4"/>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4"/>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4"/>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4"/>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74"/>
          <p:cNvGrpSpPr/>
          <p:nvPr/>
        </p:nvGrpSpPr>
        <p:grpSpPr>
          <a:xfrm>
            <a:off x="6300319" y="2244173"/>
            <a:ext cx="448143" cy="448143"/>
            <a:chOff x="-17542500" y="3684100"/>
            <a:chExt cx="303250" cy="303250"/>
          </a:xfrm>
        </p:grpSpPr>
        <p:sp>
          <p:nvSpPr>
            <p:cNvPr id="8074" name="Google Shape;8074;p74"/>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4"/>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4"/>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4"/>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4"/>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4"/>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4"/>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1" name="Google Shape;8081;p74"/>
          <p:cNvGrpSpPr/>
          <p:nvPr/>
        </p:nvGrpSpPr>
        <p:grpSpPr>
          <a:xfrm>
            <a:off x="6299728" y="2810817"/>
            <a:ext cx="449325" cy="421395"/>
            <a:chOff x="-17542500" y="4068450"/>
            <a:chExt cx="304050" cy="285150"/>
          </a:xfrm>
        </p:grpSpPr>
        <p:sp>
          <p:nvSpPr>
            <p:cNvPr id="8082" name="Google Shape;8082;p74"/>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4"/>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4"/>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4"/>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4"/>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4"/>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74"/>
          <p:cNvGrpSpPr/>
          <p:nvPr/>
        </p:nvGrpSpPr>
        <p:grpSpPr>
          <a:xfrm>
            <a:off x="3530150" y="3342211"/>
            <a:ext cx="343404" cy="449325"/>
            <a:chOff x="-15652200" y="3335975"/>
            <a:chExt cx="232375" cy="304050"/>
          </a:xfrm>
        </p:grpSpPr>
        <p:sp>
          <p:nvSpPr>
            <p:cNvPr id="8089" name="Google Shape;8089;p74"/>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4"/>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4"/>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4"/>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4"/>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4"/>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4"/>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4"/>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4"/>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8" name="Google Shape;8098;p74"/>
          <p:cNvGrpSpPr/>
          <p:nvPr/>
        </p:nvGrpSpPr>
        <p:grpSpPr>
          <a:xfrm>
            <a:off x="1303491" y="1689573"/>
            <a:ext cx="450470" cy="449325"/>
            <a:chOff x="-20946600" y="3317850"/>
            <a:chExt cx="304825" cy="304050"/>
          </a:xfrm>
        </p:grpSpPr>
        <p:sp>
          <p:nvSpPr>
            <p:cNvPr id="8099" name="Google Shape;8099;p74"/>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4"/>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4"/>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2" name="Google Shape;8102;p74"/>
          <p:cNvGrpSpPr/>
          <p:nvPr/>
        </p:nvGrpSpPr>
        <p:grpSpPr>
          <a:xfrm>
            <a:off x="1304064" y="2243729"/>
            <a:ext cx="449325" cy="449030"/>
            <a:chOff x="-20945825" y="3692175"/>
            <a:chExt cx="304050" cy="303850"/>
          </a:xfrm>
        </p:grpSpPr>
        <p:sp>
          <p:nvSpPr>
            <p:cNvPr id="8103" name="Google Shape;8103;p74"/>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4"/>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4"/>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4"/>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7" name="Google Shape;8107;p74"/>
          <p:cNvGrpSpPr/>
          <p:nvPr/>
        </p:nvGrpSpPr>
        <p:grpSpPr>
          <a:xfrm>
            <a:off x="1329667" y="2797442"/>
            <a:ext cx="398119" cy="448143"/>
            <a:chOff x="-20930075" y="4066100"/>
            <a:chExt cx="269400" cy="303250"/>
          </a:xfrm>
        </p:grpSpPr>
        <p:sp>
          <p:nvSpPr>
            <p:cNvPr id="8108" name="Google Shape;8108;p74"/>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4"/>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74"/>
          <p:cNvGrpSpPr/>
          <p:nvPr/>
        </p:nvGrpSpPr>
        <p:grpSpPr>
          <a:xfrm>
            <a:off x="4110888" y="1689848"/>
            <a:ext cx="372516" cy="448771"/>
            <a:chOff x="-18994100" y="3334775"/>
            <a:chExt cx="252075" cy="303675"/>
          </a:xfrm>
        </p:grpSpPr>
        <p:sp>
          <p:nvSpPr>
            <p:cNvPr id="8111" name="Google Shape;8111;p74"/>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4"/>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4"/>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4"/>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5" name="Google Shape;8115;p74"/>
          <p:cNvGrpSpPr/>
          <p:nvPr/>
        </p:nvGrpSpPr>
        <p:grpSpPr>
          <a:xfrm>
            <a:off x="4125445" y="2244743"/>
            <a:ext cx="343404" cy="446998"/>
            <a:chOff x="-18983850" y="3710075"/>
            <a:chExt cx="232375" cy="302475"/>
          </a:xfrm>
        </p:grpSpPr>
        <p:sp>
          <p:nvSpPr>
            <p:cNvPr id="8116" name="Google Shape;8116;p74"/>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4"/>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4"/>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4"/>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0" name="Google Shape;8120;p74"/>
          <p:cNvGrpSpPr/>
          <p:nvPr/>
        </p:nvGrpSpPr>
        <p:grpSpPr>
          <a:xfrm>
            <a:off x="4071911" y="2797422"/>
            <a:ext cx="450470" cy="448180"/>
            <a:chOff x="-19020075" y="4084200"/>
            <a:chExt cx="304825" cy="303275"/>
          </a:xfrm>
        </p:grpSpPr>
        <p:sp>
          <p:nvSpPr>
            <p:cNvPr id="8121" name="Google Shape;8121;p74"/>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4"/>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4"/>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4"/>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4"/>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4"/>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4"/>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4"/>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4"/>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74"/>
          <p:cNvGrpSpPr/>
          <p:nvPr/>
        </p:nvGrpSpPr>
        <p:grpSpPr>
          <a:xfrm>
            <a:off x="6889176" y="1689001"/>
            <a:ext cx="396937" cy="450470"/>
            <a:chOff x="-17149475" y="3309200"/>
            <a:chExt cx="268600" cy="304825"/>
          </a:xfrm>
        </p:grpSpPr>
        <p:sp>
          <p:nvSpPr>
            <p:cNvPr id="8131" name="Google Shape;8131;p74"/>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4"/>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74"/>
          <p:cNvGrpSpPr/>
          <p:nvPr/>
        </p:nvGrpSpPr>
        <p:grpSpPr>
          <a:xfrm>
            <a:off x="6862982" y="2258120"/>
            <a:ext cx="449325" cy="420249"/>
            <a:chOff x="-17168375" y="3692750"/>
            <a:chExt cx="304050" cy="284375"/>
          </a:xfrm>
        </p:grpSpPr>
        <p:sp>
          <p:nvSpPr>
            <p:cNvPr id="8134" name="Google Shape;8134;p74"/>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4"/>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4"/>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4"/>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4"/>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4"/>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4"/>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74"/>
          <p:cNvGrpSpPr/>
          <p:nvPr/>
        </p:nvGrpSpPr>
        <p:grpSpPr>
          <a:xfrm>
            <a:off x="6859491" y="2796852"/>
            <a:ext cx="456308" cy="449325"/>
            <a:chOff x="-17170750" y="4058800"/>
            <a:chExt cx="308775" cy="304050"/>
          </a:xfrm>
        </p:grpSpPr>
        <p:sp>
          <p:nvSpPr>
            <p:cNvPr id="8142" name="Google Shape;8142;p74"/>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4"/>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4"/>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4"/>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4"/>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4"/>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4"/>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4"/>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4"/>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4"/>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4"/>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4"/>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4"/>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4"/>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4"/>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4"/>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4"/>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9" name="Google Shape;8159;p74"/>
          <p:cNvGrpSpPr/>
          <p:nvPr/>
        </p:nvGrpSpPr>
        <p:grpSpPr>
          <a:xfrm>
            <a:off x="5721388" y="3343358"/>
            <a:ext cx="450470" cy="446998"/>
            <a:chOff x="-15688425" y="3707725"/>
            <a:chExt cx="304825" cy="302475"/>
          </a:xfrm>
        </p:grpSpPr>
        <p:sp>
          <p:nvSpPr>
            <p:cNvPr id="8160" name="Google Shape;8160;p74"/>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4"/>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4"/>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4"/>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4"/>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4"/>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74"/>
          <p:cNvGrpSpPr/>
          <p:nvPr/>
        </p:nvGrpSpPr>
        <p:grpSpPr>
          <a:xfrm>
            <a:off x="1865544" y="1690441"/>
            <a:ext cx="451653" cy="447589"/>
            <a:chOff x="-20572500" y="3319025"/>
            <a:chExt cx="305625" cy="302875"/>
          </a:xfrm>
        </p:grpSpPr>
        <p:sp>
          <p:nvSpPr>
            <p:cNvPr id="8167" name="Google Shape;8167;p74"/>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4"/>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74"/>
          <p:cNvGrpSpPr/>
          <p:nvPr/>
        </p:nvGrpSpPr>
        <p:grpSpPr>
          <a:xfrm>
            <a:off x="1866708" y="2305410"/>
            <a:ext cx="449325" cy="325670"/>
            <a:chOff x="-20571700" y="3722875"/>
            <a:chExt cx="304050" cy="220375"/>
          </a:xfrm>
        </p:grpSpPr>
        <p:sp>
          <p:nvSpPr>
            <p:cNvPr id="8170" name="Google Shape;8170;p74"/>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4"/>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4"/>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4"/>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4"/>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4"/>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4"/>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7" name="Google Shape;8177;p74"/>
          <p:cNvGrpSpPr/>
          <p:nvPr/>
        </p:nvGrpSpPr>
        <p:grpSpPr>
          <a:xfrm>
            <a:off x="1866135" y="2796278"/>
            <a:ext cx="450470" cy="450470"/>
            <a:chOff x="-20571700" y="4066875"/>
            <a:chExt cx="304825" cy="304825"/>
          </a:xfrm>
        </p:grpSpPr>
        <p:sp>
          <p:nvSpPr>
            <p:cNvPr id="8178" name="Google Shape;8178;p74"/>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4"/>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4"/>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4"/>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4"/>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4"/>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74"/>
          <p:cNvGrpSpPr/>
          <p:nvPr/>
        </p:nvGrpSpPr>
        <p:grpSpPr>
          <a:xfrm>
            <a:off x="4632837" y="1688259"/>
            <a:ext cx="453980" cy="451948"/>
            <a:chOff x="-18645175" y="3334200"/>
            <a:chExt cx="307200" cy="305825"/>
          </a:xfrm>
        </p:grpSpPr>
        <p:sp>
          <p:nvSpPr>
            <p:cNvPr id="8185" name="Google Shape;8185;p74"/>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4"/>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4"/>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4"/>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4"/>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74"/>
          <p:cNvGrpSpPr/>
          <p:nvPr/>
        </p:nvGrpSpPr>
        <p:grpSpPr>
          <a:xfrm>
            <a:off x="4633429" y="2242989"/>
            <a:ext cx="452798" cy="450507"/>
            <a:chOff x="-18645175" y="3708500"/>
            <a:chExt cx="306400" cy="304850"/>
          </a:xfrm>
        </p:grpSpPr>
        <p:sp>
          <p:nvSpPr>
            <p:cNvPr id="8191" name="Google Shape;8191;p74"/>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4"/>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4"/>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4"/>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4"/>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4"/>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4"/>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74"/>
          <p:cNvGrpSpPr/>
          <p:nvPr/>
        </p:nvGrpSpPr>
        <p:grpSpPr>
          <a:xfrm>
            <a:off x="4631101" y="2795630"/>
            <a:ext cx="457453" cy="451763"/>
            <a:chOff x="-18647525" y="4082625"/>
            <a:chExt cx="309550" cy="305700"/>
          </a:xfrm>
        </p:grpSpPr>
        <p:sp>
          <p:nvSpPr>
            <p:cNvPr id="8199" name="Google Shape;8199;p74"/>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4"/>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4"/>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4"/>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3" name="Google Shape;8203;p74"/>
          <p:cNvGrpSpPr/>
          <p:nvPr/>
        </p:nvGrpSpPr>
        <p:grpSpPr>
          <a:xfrm>
            <a:off x="7441485" y="1689592"/>
            <a:ext cx="395755" cy="449288"/>
            <a:chOff x="-16775350" y="3309200"/>
            <a:chExt cx="267800" cy="304025"/>
          </a:xfrm>
        </p:grpSpPr>
        <p:sp>
          <p:nvSpPr>
            <p:cNvPr id="8204" name="Google Shape;8204;p74"/>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4"/>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4"/>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7" name="Google Shape;8207;p74"/>
          <p:cNvGrpSpPr/>
          <p:nvPr/>
        </p:nvGrpSpPr>
        <p:grpSpPr>
          <a:xfrm>
            <a:off x="7441485" y="2241827"/>
            <a:ext cx="395755" cy="452835"/>
            <a:chOff x="-16775350" y="3683300"/>
            <a:chExt cx="267800" cy="306425"/>
          </a:xfrm>
        </p:grpSpPr>
        <p:sp>
          <p:nvSpPr>
            <p:cNvPr id="8208" name="Google Shape;8208;p74"/>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4"/>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4"/>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74"/>
          <p:cNvGrpSpPr/>
          <p:nvPr/>
        </p:nvGrpSpPr>
        <p:grpSpPr>
          <a:xfrm>
            <a:off x="7413536" y="2796870"/>
            <a:ext cx="451653" cy="449288"/>
            <a:chOff x="-16794250" y="4058225"/>
            <a:chExt cx="305625" cy="304025"/>
          </a:xfrm>
        </p:grpSpPr>
        <p:sp>
          <p:nvSpPr>
            <p:cNvPr id="8212" name="Google Shape;8212;p74"/>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4"/>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4"/>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4"/>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4"/>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4"/>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4"/>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4"/>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4"/>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1" name="Google Shape;8221;p74"/>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2" name="Google Shape;8222;p74"/>
          <p:cNvGrpSpPr/>
          <p:nvPr/>
        </p:nvGrpSpPr>
        <p:grpSpPr>
          <a:xfrm>
            <a:off x="2414953" y="1689573"/>
            <a:ext cx="457453" cy="449325"/>
            <a:chOff x="-20199150" y="3317850"/>
            <a:chExt cx="309550" cy="304050"/>
          </a:xfrm>
        </p:grpSpPr>
        <p:sp>
          <p:nvSpPr>
            <p:cNvPr id="8223" name="Google Shape;8223;p74"/>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4"/>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4"/>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4"/>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4"/>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4"/>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4"/>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74"/>
          <p:cNvGrpSpPr/>
          <p:nvPr/>
        </p:nvGrpSpPr>
        <p:grpSpPr>
          <a:xfrm>
            <a:off x="2417281" y="2242861"/>
            <a:ext cx="452798" cy="450766"/>
            <a:chOff x="-20199150" y="3693150"/>
            <a:chExt cx="306400" cy="305025"/>
          </a:xfrm>
        </p:grpSpPr>
        <p:sp>
          <p:nvSpPr>
            <p:cNvPr id="8231" name="Google Shape;8231;p74"/>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4"/>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4"/>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4"/>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4"/>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4"/>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7" name="Google Shape;8237;p74"/>
          <p:cNvGrpSpPr/>
          <p:nvPr/>
        </p:nvGrpSpPr>
        <p:grpSpPr>
          <a:xfrm>
            <a:off x="2417854" y="2795687"/>
            <a:ext cx="451653" cy="451653"/>
            <a:chOff x="-20197575" y="4066875"/>
            <a:chExt cx="305625" cy="305625"/>
          </a:xfrm>
        </p:grpSpPr>
        <p:sp>
          <p:nvSpPr>
            <p:cNvPr id="8238" name="Google Shape;8238;p74"/>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4"/>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4"/>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4"/>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4"/>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4"/>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4"/>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4"/>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6" name="Google Shape;8246;p74"/>
          <p:cNvGrpSpPr/>
          <p:nvPr/>
        </p:nvGrpSpPr>
        <p:grpSpPr>
          <a:xfrm>
            <a:off x="5200071" y="1687520"/>
            <a:ext cx="449325" cy="453426"/>
            <a:chOff x="-18271050" y="3333200"/>
            <a:chExt cx="304050" cy="306825"/>
          </a:xfrm>
        </p:grpSpPr>
        <p:sp>
          <p:nvSpPr>
            <p:cNvPr id="8247" name="Google Shape;8247;p74"/>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4"/>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4"/>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4"/>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4"/>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2" name="Google Shape;8252;p74"/>
          <p:cNvGrpSpPr/>
          <p:nvPr/>
        </p:nvGrpSpPr>
        <p:grpSpPr>
          <a:xfrm>
            <a:off x="5200644" y="2244171"/>
            <a:ext cx="448180" cy="448143"/>
            <a:chOff x="-18270275" y="3710875"/>
            <a:chExt cx="303275" cy="303250"/>
          </a:xfrm>
        </p:grpSpPr>
        <p:sp>
          <p:nvSpPr>
            <p:cNvPr id="8253" name="Google Shape;8253;p74"/>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4"/>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4"/>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4"/>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4"/>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4"/>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9" name="Google Shape;8259;p74"/>
          <p:cNvGrpSpPr/>
          <p:nvPr/>
        </p:nvGrpSpPr>
        <p:grpSpPr>
          <a:xfrm>
            <a:off x="5254196" y="2797422"/>
            <a:ext cx="341076" cy="448180"/>
            <a:chOff x="-18234025" y="4084200"/>
            <a:chExt cx="230800" cy="303275"/>
          </a:xfrm>
        </p:grpSpPr>
        <p:sp>
          <p:nvSpPr>
            <p:cNvPr id="8260" name="Google Shape;8260;p74"/>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4"/>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4"/>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74"/>
          <p:cNvGrpSpPr/>
          <p:nvPr/>
        </p:nvGrpSpPr>
        <p:grpSpPr>
          <a:xfrm>
            <a:off x="2366751" y="3341641"/>
            <a:ext cx="449325" cy="450470"/>
            <a:chOff x="-16419350" y="3308400"/>
            <a:chExt cx="304050" cy="304825"/>
          </a:xfrm>
        </p:grpSpPr>
        <p:sp>
          <p:nvSpPr>
            <p:cNvPr id="8264" name="Google Shape;8264;p74"/>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4"/>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4"/>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4"/>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4"/>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4"/>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4"/>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1" name="Google Shape;8271;p74"/>
          <p:cNvGrpSpPr/>
          <p:nvPr/>
        </p:nvGrpSpPr>
        <p:grpSpPr>
          <a:xfrm>
            <a:off x="4638306" y="3340423"/>
            <a:ext cx="395755" cy="452872"/>
            <a:chOff x="-16401225" y="3683275"/>
            <a:chExt cx="267800" cy="306450"/>
          </a:xfrm>
        </p:grpSpPr>
        <p:sp>
          <p:nvSpPr>
            <p:cNvPr id="8272" name="Google Shape;8272;p74"/>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4"/>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4"/>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4"/>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4"/>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4"/>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4"/>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9" name="Google Shape;8279;p74"/>
          <p:cNvGrpSpPr/>
          <p:nvPr/>
        </p:nvGrpSpPr>
        <p:grpSpPr>
          <a:xfrm>
            <a:off x="8003755" y="2797062"/>
            <a:ext cx="450470" cy="448180"/>
            <a:chOff x="-16419350" y="4058200"/>
            <a:chExt cx="304825" cy="303275"/>
          </a:xfrm>
        </p:grpSpPr>
        <p:sp>
          <p:nvSpPr>
            <p:cNvPr id="8280" name="Google Shape;8280;p74"/>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4"/>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4"/>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4"/>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4"/>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4"/>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4"/>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74"/>
          <p:cNvGrpSpPr/>
          <p:nvPr/>
        </p:nvGrpSpPr>
        <p:grpSpPr>
          <a:xfrm>
            <a:off x="4030643" y="3343080"/>
            <a:ext cx="450507" cy="447589"/>
            <a:chOff x="-15296200" y="3326900"/>
            <a:chExt cx="304850" cy="302875"/>
          </a:xfrm>
        </p:grpSpPr>
        <p:sp>
          <p:nvSpPr>
            <p:cNvPr id="8288" name="Google Shape;8288;p74"/>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4"/>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4"/>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4"/>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4"/>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74"/>
          <p:cNvGrpSpPr/>
          <p:nvPr/>
        </p:nvGrpSpPr>
        <p:grpSpPr>
          <a:xfrm>
            <a:off x="2946296" y="1706881"/>
            <a:ext cx="486566" cy="414708"/>
            <a:chOff x="-19835275" y="3330250"/>
            <a:chExt cx="329250" cy="280625"/>
          </a:xfrm>
        </p:grpSpPr>
        <p:sp>
          <p:nvSpPr>
            <p:cNvPr id="8294" name="Google Shape;8294;p74"/>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4"/>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4"/>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7" name="Google Shape;8297;p74"/>
          <p:cNvGrpSpPr/>
          <p:nvPr/>
        </p:nvGrpSpPr>
        <p:grpSpPr>
          <a:xfrm>
            <a:off x="2964325" y="2243470"/>
            <a:ext cx="450507" cy="449547"/>
            <a:chOff x="-19822675" y="3692750"/>
            <a:chExt cx="304850" cy="304200"/>
          </a:xfrm>
        </p:grpSpPr>
        <p:sp>
          <p:nvSpPr>
            <p:cNvPr id="8298" name="Google Shape;8298;p74"/>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4"/>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4"/>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4"/>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4"/>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3" name="Google Shape;8303;p74"/>
          <p:cNvGrpSpPr/>
          <p:nvPr/>
        </p:nvGrpSpPr>
        <p:grpSpPr>
          <a:xfrm>
            <a:off x="2964916" y="2796278"/>
            <a:ext cx="449325" cy="450470"/>
            <a:chOff x="-19822675" y="4066875"/>
            <a:chExt cx="304050" cy="304825"/>
          </a:xfrm>
        </p:grpSpPr>
        <p:sp>
          <p:nvSpPr>
            <p:cNvPr id="8304" name="Google Shape;8304;p74"/>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4"/>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4"/>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4"/>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4"/>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4"/>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74"/>
          <p:cNvGrpSpPr/>
          <p:nvPr/>
        </p:nvGrpSpPr>
        <p:grpSpPr>
          <a:xfrm>
            <a:off x="5773985" y="1689571"/>
            <a:ext cx="399302" cy="449325"/>
            <a:chOff x="-17878825" y="3334400"/>
            <a:chExt cx="270200" cy="304050"/>
          </a:xfrm>
        </p:grpSpPr>
        <p:sp>
          <p:nvSpPr>
            <p:cNvPr id="8311" name="Google Shape;8311;p74"/>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4"/>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4"/>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4"/>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4"/>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4"/>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4"/>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8" name="Google Shape;8318;p74"/>
          <p:cNvGrpSpPr/>
          <p:nvPr/>
        </p:nvGrpSpPr>
        <p:grpSpPr>
          <a:xfrm>
            <a:off x="5747809" y="2242416"/>
            <a:ext cx="451653" cy="451653"/>
            <a:chOff x="-17896150" y="3709300"/>
            <a:chExt cx="305625" cy="305625"/>
          </a:xfrm>
        </p:grpSpPr>
        <p:sp>
          <p:nvSpPr>
            <p:cNvPr id="8319" name="Google Shape;8319;p74"/>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4"/>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4"/>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4"/>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3" name="Google Shape;8323;p74"/>
          <p:cNvGrpSpPr/>
          <p:nvPr/>
        </p:nvGrpSpPr>
        <p:grpSpPr>
          <a:xfrm>
            <a:off x="5775740" y="2795686"/>
            <a:ext cx="395792" cy="451653"/>
            <a:chOff x="-17878025" y="4082625"/>
            <a:chExt cx="267825" cy="305625"/>
          </a:xfrm>
        </p:grpSpPr>
        <p:sp>
          <p:nvSpPr>
            <p:cNvPr id="8324" name="Google Shape;8324;p74"/>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4"/>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4"/>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4"/>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4"/>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4"/>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4"/>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74"/>
          <p:cNvGrpSpPr/>
          <p:nvPr/>
        </p:nvGrpSpPr>
        <p:grpSpPr>
          <a:xfrm>
            <a:off x="2919632" y="3355015"/>
            <a:ext cx="450507" cy="423722"/>
            <a:chOff x="-16044450" y="3317850"/>
            <a:chExt cx="304850" cy="286725"/>
          </a:xfrm>
        </p:grpSpPr>
        <p:sp>
          <p:nvSpPr>
            <p:cNvPr id="8332" name="Google Shape;8332;p74"/>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4"/>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4"/>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4"/>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6" name="Google Shape;8336;p74"/>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7" name="Google Shape;8337;p74"/>
          <p:cNvGrpSpPr/>
          <p:nvPr/>
        </p:nvGrpSpPr>
        <p:grpSpPr>
          <a:xfrm>
            <a:off x="8042149" y="2243724"/>
            <a:ext cx="373662" cy="449030"/>
            <a:chOff x="-16018450" y="4058400"/>
            <a:chExt cx="252850" cy="303850"/>
          </a:xfrm>
        </p:grpSpPr>
        <p:sp>
          <p:nvSpPr>
            <p:cNvPr id="8338" name="Google Shape;8338;p74"/>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4"/>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4"/>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4"/>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2" name="Google Shape;8342;p74"/>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4"/>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47" name="Shape 8347"/>
        <p:cNvGrpSpPr/>
        <p:nvPr/>
      </p:nvGrpSpPr>
      <p:grpSpPr>
        <a:xfrm>
          <a:off x="0" y="0"/>
          <a:ext cx="0" cy="0"/>
          <a:chOff x="0" y="0"/>
          <a:chExt cx="0" cy="0"/>
        </a:xfrm>
      </p:grpSpPr>
      <p:grpSp>
        <p:nvGrpSpPr>
          <p:cNvPr id="8348" name="Google Shape;8348;p75"/>
          <p:cNvGrpSpPr/>
          <p:nvPr/>
        </p:nvGrpSpPr>
        <p:grpSpPr>
          <a:xfrm>
            <a:off x="845901" y="1689241"/>
            <a:ext cx="442337" cy="419623"/>
            <a:chOff x="-6696925" y="3272575"/>
            <a:chExt cx="307200" cy="291425"/>
          </a:xfrm>
        </p:grpSpPr>
        <p:sp>
          <p:nvSpPr>
            <p:cNvPr id="8349" name="Google Shape;8349;p75"/>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5"/>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1" name="Google Shape;8351;p75"/>
          <p:cNvGrpSpPr/>
          <p:nvPr/>
        </p:nvGrpSpPr>
        <p:grpSpPr>
          <a:xfrm>
            <a:off x="845884" y="2204636"/>
            <a:ext cx="442373" cy="420775"/>
            <a:chOff x="-6690625" y="3631325"/>
            <a:chExt cx="307225" cy="292225"/>
          </a:xfrm>
        </p:grpSpPr>
        <p:sp>
          <p:nvSpPr>
            <p:cNvPr id="8352" name="Google Shape;8352;p75"/>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5"/>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5"/>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5"/>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5"/>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75"/>
          <p:cNvGrpSpPr/>
          <p:nvPr/>
        </p:nvGrpSpPr>
        <p:grpSpPr>
          <a:xfrm>
            <a:off x="868005" y="2756972"/>
            <a:ext cx="421927" cy="419371"/>
            <a:chOff x="-6689825" y="3992050"/>
            <a:chExt cx="293025" cy="291250"/>
          </a:xfrm>
        </p:grpSpPr>
        <p:sp>
          <p:nvSpPr>
            <p:cNvPr id="8358" name="Google Shape;8358;p75"/>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5"/>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5"/>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5"/>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5"/>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5"/>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5"/>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5"/>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5"/>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5"/>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5"/>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5"/>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0" name="Google Shape;8370;p75"/>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1" name="Google Shape;8371;p75"/>
          <p:cNvGrpSpPr/>
          <p:nvPr/>
        </p:nvGrpSpPr>
        <p:grpSpPr>
          <a:xfrm>
            <a:off x="3551317" y="2205192"/>
            <a:ext cx="423043" cy="419659"/>
            <a:chOff x="-4837325" y="3612425"/>
            <a:chExt cx="293800" cy="291450"/>
          </a:xfrm>
        </p:grpSpPr>
        <p:sp>
          <p:nvSpPr>
            <p:cNvPr id="8372" name="Google Shape;8372;p75"/>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5"/>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5"/>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5" name="Google Shape;8375;p75"/>
          <p:cNvGrpSpPr/>
          <p:nvPr/>
        </p:nvGrpSpPr>
        <p:grpSpPr>
          <a:xfrm>
            <a:off x="3564349" y="2756826"/>
            <a:ext cx="420775" cy="419659"/>
            <a:chOff x="-4837325" y="3971575"/>
            <a:chExt cx="292225" cy="291450"/>
          </a:xfrm>
        </p:grpSpPr>
        <p:sp>
          <p:nvSpPr>
            <p:cNvPr id="8376" name="Google Shape;8376;p75"/>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5"/>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5"/>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5"/>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5"/>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5"/>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75"/>
          <p:cNvGrpSpPr/>
          <p:nvPr/>
        </p:nvGrpSpPr>
        <p:grpSpPr>
          <a:xfrm>
            <a:off x="6256364" y="1714185"/>
            <a:ext cx="430998" cy="369730"/>
            <a:chOff x="-3037625" y="3254850"/>
            <a:chExt cx="299325" cy="256775"/>
          </a:xfrm>
        </p:grpSpPr>
        <p:sp>
          <p:nvSpPr>
            <p:cNvPr id="8383" name="Google Shape;8383;p75"/>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5"/>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5"/>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5"/>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7" name="Google Shape;8387;p75"/>
          <p:cNvGrpSpPr/>
          <p:nvPr/>
        </p:nvGrpSpPr>
        <p:grpSpPr>
          <a:xfrm>
            <a:off x="6260324" y="2204615"/>
            <a:ext cx="423079" cy="420811"/>
            <a:chOff x="-3031325" y="3597450"/>
            <a:chExt cx="293825" cy="292250"/>
          </a:xfrm>
        </p:grpSpPr>
        <p:sp>
          <p:nvSpPr>
            <p:cNvPr id="8388" name="Google Shape;8388;p75"/>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5"/>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5"/>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5"/>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75"/>
          <p:cNvGrpSpPr/>
          <p:nvPr/>
        </p:nvGrpSpPr>
        <p:grpSpPr>
          <a:xfrm>
            <a:off x="6272798" y="2781214"/>
            <a:ext cx="421927" cy="370882"/>
            <a:chOff x="-3030525" y="3973150"/>
            <a:chExt cx="293025" cy="257575"/>
          </a:xfrm>
        </p:grpSpPr>
        <p:sp>
          <p:nvSpPr>
            <p:cNvPr id="8393" name="Google Shape;8393;p75"/>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5"/>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5" name="Google Shape;8395;p75"/>
          <p:cNvGrpSpPr/>
          <p:nvPr/>
        </p:nvGrpSpPr>
        <p:grpSpPr>
          <a:xfrm>
            <a:off x="1374391" y="3369426"/>
            <a:ext cx="421927" cy="297195"/>
            <a:chOff x="-1199300" y="3279250"/>
            <a:chExt cx="293025" cy="206400"/>
          </a:xfrm>
        </p:grpSpPr>
        <p:sp>
          <p:nvSpPr>
            <p:cNvPr id="8396" name="Google Shape;8396;p75"/>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5"/>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5"/>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5"/>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0" name="Google Shape;8400;p75"/>
          <p:cNvGrpSpPr/>
          <p:nvPr/>
        </p:nvGrpSpPr>
        <p:grpSpPr>
          <a:xfrm>
            <a:off x="1381477" y="1688773"/>
            <a:ext cx="444605" cy="420559"/>
            <a:chOff x="-6338550" y="3272950"/>
            <a:chExt cx="308775" cy="292075"/>
          </a:xfrm>
        </p:grpSpPr>
        <p:sp>
          <p:nvSpPr>
            <p:cNvPr id="8401" name="Google Shape;8401;p75"/>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5"/>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5"/>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4" name="Google Shape;8404;p75"/>
          <p:cNvGrpSpPr/>
          <p:nvPr/>
        </p:nvGrpSpPr>
        <p:grpSpPr>
          <a:xfrm>
            <a:off x="1392817" y="2205194"/>
            <a:ext cx="421927" cy="419659"/>
            <a:chOff x="-6329100" y="3632100"/>
            <a:chExt cx="293025" cy="291450"/>
          </a:xfrm>
        </p:grpSpPr>
        <p:sp>
          <p:nvSpPr>
            <p:cNvPr id="8405" name="Google Shape;8405;p75"/>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5"/>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5"/>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75"/>
          <p:cNvGrpSpPr/>
          <p:nvPr/>
        </p:nvGrpSpPr>
        <p:grpSpPr>
          <a:xfrm>
            <a:off x="1405867" y="2756828"/>
            <a:ext cx="419623" cy="419659"/>
            <a:chOff x="-6329875" y="3992050"/>
            <a:chExt cx="291425" cy="291450"/>
          </a:xfrm>
        </p:grpSpPr>
        <p:sp>
          <p:nvSpPr>
            <p:cNvPr id="8409" name="Google Shape;8409;p75"/>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5"/>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5"/>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5"/>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3" name="Google Shape;8413;p75"/>
          <p:cNvGrpSpPr/>
          <p:nvPr/>
        </p:nvGrpSpPr>
        <p:grpSpPr>
          <a:xfrm>
            <a:off x="4092004" y="1687530"/>
            <a:ext cx="423079" cy="423043"/>
            <a:chOff x="-4478975" y="3251700"/>
            <a:chExt cx="293825" cy="293800"/>
          </a:xfrm>
        </p:grpSpPr>
        <p:sp>
          <p:nvSpPr>
            <p:cNvPr id="8414" name="Google Shape;8414;p75"/>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5"/>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5"/>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75"/>
          <p:cNvGrpSpPr/>
          <p:nvPr/>
        </p:nvGrpSpPr>
        <p:grpSpPr>
          <a:xfrm>
            <a:off x="4092004" y="2205192"/>
            <a:ext cx="423079" cy="419659"/>
            <a:chOff x="-4475825" y="3612425"/>
            <a:chExt cx="293825" cy="291450"/>
          </a:xfrm>
        </p:grpSpPr>
        <p:sp>
          <p:nvSpPr>
            <p:cNvPr id="8418" name="Google Shape;8418;p75"/>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5"/>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5"/>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1" name="Google Shape;8421;p75"/>
          <p:cNvGrpSpPr/>
          <p:nvPr/>
        </p:nvGrpSpPr>
        <p:grpSpPr>
          <a:xfrm>
            <a:off x="4101077" y="2756844"/>
            <a:ext cx="428730" cy="419623"/>
            <a:chOff x="-4480550" y="3970800"/>
            <a:chExt cx="297750" cy="291425"/>
          </a:xfrm>
        </p:grpSpPr>
        <p:sp>
          <p:nvSpPr>
            <p:cNvPr id="8422" name="Google Shape;8422;p75"/>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5"/>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4" name="Google Shape;8424;p75"/>
          <p:cNvGrpSpPr/>
          <p:nvPr/>
        </p:nvGrpSpPr>
        <p:grpSpPr>
          <a:xfrm>
            <a:off x="6804910" y="1689221"/>
            <a:ext cx="415123" cy="419659"/>
            <a:chOff x="-2668225" y="3239075"/>
            <a:chExt cx="288300" cy="291450"/>
          </a:xfrm>
        </p:grpSpPr>
        <p:sp>
          <p:nvSpPr>
            <p:cNvPr id="8425" name="Google Shape;8425;p75"/>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5"/>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5"/>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5"/>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5"/>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75"/>
          <p:cNvGrpSpPr/>
          <p:nvPr/>
        </p:nvGrpSpPr>
        <p:grpSpPr>
          <a:xfrm>
            <a:off x="6802066" y="2205191"/>
            <a:ext cx="420811" cy="419659"/>
            <a:chOff x="-2671375" y="3597450"/>
            <a:chExt cx="292250" cy="291450"/>
          </a:xfrm>
        </p:grpSpPr>
        <p:sp>
          <p:nvSpPr>
            <p:cNvPr id="8431" name="Google Shape;8431;p75"/>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5"/>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75"/>
          <p:cNvGrpSpPr/>
          <p:nvPr/>
        </p:nvGrpSpPr>
        <p:grpSpPr>
          <a:xfrm>
            <a:off x="6812849" y="2755691"/>
            <a:ext cx="423043" cy="421927"/>
            <a:chOff x="-2670575" y="3956600"/>
            <a:chExt cx="293800" cy="293025"/>
          </a:xfrm>
        </p:grpSpPr>
        <p:sp>
          <p:nvSpPr>
            <p:cNvPr id="8434" name="Google Shape;8434;p75"/>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5"/>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5"/>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5"/>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8" name="Google Shape;8438;p75"/>
          <p:cNvGrpSpPr/>
          <p:nvPr/>
        </p:nvGrpSpPr>
        <p:grpSpPr>
          <a:xfrm>
            <a:off x="3070370" y="3311947"/>
            <a:ext cx="426462" cy="418363"/>
            <a:chOff x="-1183550" y="3586525"/>
            <a:chExt cx="296175" cy="290550"/>
          </a:xfrm>
        </p:grpSpPr>
        <p:sp>
          <p:nvSpPr>
            <p:cNvPr id="8439" name="Google Shape;8439;p75"/>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5"/>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5"/>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5"/>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5"/>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5"/>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5"/>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5"/>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5"/>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8" name="Google Shape;8448;p75"/>
          <p:cNvGrpSpPr/>
          <p:nvPr/>
        </p:nvGrpSpPr>
        <p:grpSpPr>
          <a:xfrm>
            <a:off x="1933980" y="1689799"/>
            <a:ext cx="420811" cy="418507"/>
            <a:chOff x="-5971525" y="3273750"/>
            <a:chExt cx="292250" cy="290650"/>
          </a:xfrm>
        </p:grpSpPr>
        <p:sp>
          <p:nvSpPr>
            <p:cNvPr id="8449" name="Google Shape;8449;p75"/>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5"/>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75"/>
          <p:cNvGrpSpPr/>
          <p:nvPr/>
        </p:nvGrpSpPr>
        <p:grpSpPr>
          <a:xfrm>
            <a:off x="1928310" y="2203826"/>
            <a:ext cx="432150" cy="422395"/>
            <a:chOff x="-5974675" y="3632100"/>
            <a:chExt cx="300125" cy="293350"/>
          </a:xfrm>
        </p:grpSpPr>
        <p:sp>
          <p:nvSpPr>
            <p:cNvPr id="8452" name="Google Shape;8452;p75"/>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5"/>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5"/>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5" name="Google Shape;8455;p75"/>
          <p:cNvGrpSpPr/>
          <p:nvPr/>
        </p:nvGrpSpPr>
        <p:grpSpPr>
          <a:xfrm>
            <a:off x="1958351" y="2755694"/>
            <a:ext cx="395865" cy="421927"/>
            <a:chOff x="-5971525" y="3990475"/>
            <a:chExt cx="274925" cy="293025"/>
          </a:xfrm>
        </p:grpSpPr>
        <p:sp>
          <p:nvSpPr>
            <p:cNvPr id="8456" name="Google Shape;8456;p75"/>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5"/>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5"/>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5"/>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75"/>
          <p:cNvGrpSpPr/>
          <p:nvPr/>
        </p:nvGrpSpPr>
        <p:grpSpPr>
          <a:xfrm>
            <a:off x="4631558" y="1689798"/>
            <a:ext cx="420775" cy="418507"/>
            <a:chOff x="-4118225" y="3253275"/>
            <a:chExt cx="292225" cy="290650"/>
          </a:xfrm>
        </p:grpSpPr>
        <p:sp>
          <p:nvSpPr>
            <p:cNvPr id="8461" name="Google Shape;8461;p75"/>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5"/>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75"/>
          <p:cNvGrpSpPr/>
          <p:nvPr/>
        </p:nvGrpSpPr>
        <p:grpSpPr>
          <a:xfrm>
            <a:off x="4682008" y="2204922"/>
            <a:ext cx="319874" cy="420199"/>
            <a:chOff x="-4082800" y="3612425"/>
            <a:chExt cx="222150" cy="291825"/>
          </a:xfrm>
        </p:grpSpPr>
        <p:sp>
          <p:nvSpPr>
            <p:cNvPr id="8464" name="Google Shape;8464;p75"/>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5"/>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5"/>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7" name="Google Shape;8467;p75"/>
          <p:cNvGrpSpPr/>
          <p:nvPr/>
        </p:nvGrpSpPr>
        <p:grpSpPr>
          <a:xfrm>
            <a:off x="4643456" y="2769876"/>
            <a:ext cx="420775" cy="393561"/>
            <a:chOff x="-4118225" y="3990475"/>
            <a:chExt cx="292225" cy="273325"/>
          </a:xfrm>
        </p:grpSpPr>
        <p:sp>
          <p:nvSpPr>
            <p:cNvPr id="8468" name="Google Shape;8468;p75"/>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5"/>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5"/>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5"/>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2" name="Google Shape;8472;p75"/>
          <p:cNvGrpSpPr/>
          <p:nvPr/>
        </p:nvGrpSpPr>
        <p:grpSpPr>
          <a:xfrm>
            <a:off x="7354110" y="1688087"/>
            <a:ext cx="394713" cy="421927"/>
            <a:chOff x="-2312225" y="3238300"/>
            <a:chExt cx="274125" cy="293025"/>
          </a:xfrm>
        </p:grpSpPr>
        <p:sp>
          <p:nvSpPr>
            <p:cNvPr id="8473" name="Google Shape;8473;p75"/>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5"/>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5" name="Google Shape;8475;p75"/>
          <p:cNvGrpSpPr/>
          <p:nvPr/>
        </p:nvGrpSpPr>
        <p:grpSpPr>
          <a:xfrm>
            <a:off x="7341062" y="2153586"/>
            <a:ext cx="420811" cy="522864"/>
            <a:chOff x="-2310650" y="3525775"/>
            <a:chExt cx="292250" cy="363125"/>
          </a:xfrm>
        </p:grpSpPr>
        <p:sp>
          <p:nvSpPr>
            <p:cNvPr id="8476" name="Google Shape;8476;p75"/>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5"/>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5"/>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5"/>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0" name="Google Shape;8480;p75"/>
          <p:cNvGrpSpPr/>
          <p:nvPr/>
        </p:nvGrpSpPr>
        <p:grpSpPr>
          <a:xfrm>
            <a:off x="7351827" y="2756825"/>
            <a:ext cx="423079" cy="419659"/>
            <a:chOff x="-2310650" y="3958175"/>
            <a:chExt cx="293825" cy="291450"/>
          </a:xfrm>
        </p:grpSpPr>
        <p:sp>
          <p:nvSpPr>
            <p:cNvPr id="8481" name="Google Shape;8481;p75"/>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5"/>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3" name="Google Shape;8483;p75"/>
          <p:cNvGrpSpPr/>
          <p:nvPr/>
        </p:nvGrpSpPr>
        <p:grpSpPr>
          <a:xfrm>
            <a:off x="4718688" y="3308459"/>
            <a:ext cx="424159" cy="419659"/>
            <a:chOff x="-1182750" y="3962900"/>
            <a:chExt cx="294575" cy="291450"/>
          </a:xfrm>
        </p:grpSpPr>
        <p:sp>
          <p:nvSpPr>
            <p:cNvPr id="8484" name="Google Shape;8484;p75"/>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5"/>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5"/>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5"/>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5"/>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5"/>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5"/>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1" name="Google Shape;8491;p75"/>
          <p:cNvGrpSpPr/>
          <p:nvPr/>
        </p:nvGrpSpPr>
        <p:grpSpPr>
          <a:xfrm>
            <a:off x="2471824" y="1689223"/>
            <a:ext cx="424195" cy="419659"/>
            <a:chOff x="-5611575" y="3272950"/>
            <a:chExt cx="294600" cy="291450"/>
          </a:xfrm>
        </p:grpSpPr>
        <p:sp>
          <p:nvSpPr>
            <p:cNvPr id="8492" name="Google Shape;8492;p75"/>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5"/>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5"/>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5"/>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5"/>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75"/>
          <p:cNvGrpSpPr/>
          <p:nvPr/>
        </p:nvGrpSpPr>
        <p:grpSpPr>
          <a:xfrm>
            <a:off x="2471824" y="2205770"/>
            <a:ext cx="424195" cy="418507"/>
            <a:chOff x="-5613150" y="3632900"/>
            <a:chExt cx="294600" cy="290650"/>
          </a:xfrm>
        </p:grpSpPr>
        <p:sp>
          <p:nvSpPr>
            <p:cNvPr id="8498" name="Google Shape;8498;p75"/>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5"/>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75"/>
          <p:cNvGrpSpPr/>
          <p:nvPr/>
        </p:nvGrpSpPr>
        <p:grpSpPr>
          <a:xfrm>
            <a:off x="2483722" y="2756270"/>
            <a:ext cx="424195" cy="420775"/>
            <a:chOff x="-5613150" y="3991275"/>
            <a:chExt cx="294600" cy="292225"/>
          </a:xfrm>
        </p:grpSpPr>
        <p:sp>
          <p:nvSpPr>
            <p:cNvPr id="8501" name="Google Shape;8501;p75"/>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5"/>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5"/>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5"/>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5"/>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5"/>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5"/>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5"/>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5"/>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75"/>
          <p:cNvGrpSpPr/>
          <p:nvPr/>
        </p:nvGrpSpPr>
        <p:grpSpPr>
          <a:xfrm>
            <a:off x="5155210" y="1689438"/>
            <a:ext cx="434634" cy="419227"/>
            <a:chOff x="-3768700" y="3253275"/>
            <a:chExt cx="301850" cy="291150"/>
          </a:xfrm>
        </p:grpSpPr>
        <p:sp>
          <p:nvSpPr>
            <p:cNvPr id="8511" name="Google Shape;8511;p75"/>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5"/>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5"/>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4" name="Google Shape;8514;p75"/>
          <p:cNvGrpSpPr/>
          <p:nvPr/>
        </p:nvGrpSpPr>
        <p:grpSpPr>
          <a:xfrm>
            <a:off x="5159293" y="2217090"/>
            <a:ext cx="426462" cy="395865"/>
            <a:chOff x="-3808700" y="3628950"/>
            <a:chExt cx="296175" cy="274925"/>
          </a:xfrm>
        </p:grpSpPr>
        <p:sp>
          <p:nvSpPr>
            <p:cNvPr id="8515" name="Google Shape;8515;p75"/>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5"/>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5"/>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75"/>
          <p:cNvGrpSpPr/>
          <p:nvPr/>
        </p:nvGrpSpPr>
        <p:grpSpPr>
          <a:xfrm>
            <a:off x="5224504" y="2756412"/>
            <a:ext cx="419443" cy="420487"/>
            <a:chOff x="-3771675" y="3971775"/>
            <a:chExt cx="291300" cy="292025"/>
          </a:xfrm>
        </p:grpSpPr>
        <p:sp>
          <p:nvSpPr>
            <p:cNvPr id="8519" name="Google Shape;8519;p75"/>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5"/>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5"/>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5"/>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5"/>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4" name="Google Shape;8524;p75"/>
          <p:cNvGrpSpPr/>
          <p:nvPr/>
        </p:nvGrpSpPr>
        <p:grpSpPr>
          <a:xfrm>
            <a:off x="7885948" y="1716461"/>
            <a:ext cx="420271" cy="320774"/>
            <a:chOff x="-1951475" y="3273100"/>
            <a:chExt cx="291875" cy="222775"/>
          </a:xfrm>
        </p:grpSpPr>
        <p:sp>
          <p:nvSpPr>
            <p:cNvPr id="8525" name="Google Shape;8525;p75"/>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5"/>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5"/>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8" name="Google Shape;8528;p75"/>
          <p:cNvGrpSpPr/>
          <p:nvPr/>
        </p:nvGrpSpPr>
        <p:grpSpPr>
          <a:xfrm>
            <a:off x="7883429" y="2205191"/>
            <a:ext cx="425310" cy="419659"/>
            <a:chOff x="-1951475" y="3597450"/>
            <a:chExt cx="295375" cy="291450"/>
          </a:xfrm>
        </p:grpSpPr>
        <p:sp>
          <p:nvSpPr>
            <p:cNvPr id="8529" name="Google Shape;8529;p75"/>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5"/>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5"/>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5"/>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75"/>
          <p:cNvGrpSpPr/>
          <p:nvPr/>
        </p:nvGrpSpPr>
        <p:grpSpPr>
          <a:xfrm>
            <a:off x="7885680" y="2756825"/>
            <a:ext cx="444605" cy="419659"/>
            <a:chOff x="-1960150" y="3956600"/>
            <a:chExt cx="308775" cy="291450"/>
          </a:xfrm>
        </p:grpSpPr>
        <p:sp>
          <p:nvSpPr>
            <p:cNvPr id="8534" name="Google Shape;8534;p75"/>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5"/>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6" name="Google Shape;8536;p75"/>
          <p:cNvGrpSpPr/>
          <p:nvPr/>
        </p:nvGrpSpPr>
        <p:grpSpPr>
          <a:xfrm>
            <a:off x="1939718" y="3307636"/>
            <a:ext cx="420775" cy="420775"/>
            <a:chOff x="-804700" y="3226500"/>
            <a:chExt cx="292225" cy="292225"/>
          </a:xfrm>
        </p:grpSpPr>
        <p:sp>
          <p:nvSpPr>
            <p:cNvPr id="8537" name="Google Shape;8537;p75"/>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5"/>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5"/>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5"/>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5"/>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5"/>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5"/>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4" name="Google Shape;8544;p75"/>
          <p:cNvGrpSpPr/>
          <p:nvPr/>
        </p:nvGrpSpPr>
        <p:grpSpPr>
          <a:xfrm>
            <a:off x="3019809" y="1688647"/>
            <a:ext cx="420775" cy="420811"/>
            <a:chOff x="-5251625" y="3272950"/>
            <a:chExt cx="292225" cy="292250"/>
          </a:xfrm>
        </p:grpSpPr>
        <p:sp>
          <p:nvSpPr>
            <p:cNvPr id="8545" name="Google Shape;8545;p75"/>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5"/>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5"/>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8" name="Google Shape;8548;p75"/>
          <p:cNvGrpSpPr/>
          <p:nvPr/>
        </p:nvGrpSpPr>
        <p:grpSpPr>
          <a:xfrm>
            <a:off x="3016407" y="2204348"/>
            <a:ext cx="427578" cy="421351"/>
            <a:chOff x="-5254775" y="3631325"/>
            <a:chExt cx="296950" cy="292625"/>
          </a:xfrm>
        </p:grpSpPr>
        <p:sp>
          <p:nvSpPr>
            <p:cNvPr id="8549" name="Google Shape;8549;p75"/>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5"/>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5"/>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5"/>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5"/>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5"/>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5"/>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6" name="Google Shape;8556;p75"/>
          <p:cNvGrpSpPr/>
          <p:nvPr/>
        </p:nvGrpSpPr>
        <p:grpSpPr>
          <a:xfrm>
            <a:off x="3032265" y="2756270"/>
            <a:ext cx="419659" cy="420775"/>
            <a:chOff x="-5251625" y="3991275"/>
            <a:chExt cx="291450" cy="292225"/>
          </a:xfrm>
        </p:grpSpPr>
        <p:sp>
          <p:nvSpPr>
            <p:cNvPr id="8557" name="Google Shape;8557;p75"/>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5"/>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5"/>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5"/>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5"/>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2" name="Google Shape;8562;p75"/>
          <p:cNvGrpSpPr/>
          <p:nvPr/>
        </p:nvGrpSpPr>
        <p:grpSpPr>
          <a:xfrm>
            <a:off x="5772848" y="1689240"/>
            <a:ext cx="319874" cy="419623"/>
            <a:chOff x="-3365275" y="3253275"/>
            <a:chExt cx="222150" cy="291425"/>
          </a:xfrm>
        </p:grpSpPr>
        <p:sp>
          <p:nvSpPr>
            <p:cNvPr id="8563" name="Google Shape;8563;p75"/>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5"/>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75"/>
          <p:cNvGrpSpPr/>
          <p:nvPr/>
        </p:nvGrpSpPr>
        <p:grpSpPr>
          <a:xfrm>
            <a:off x="5746786" y="2204058"/>
            <a:ext cx="371998" cy="421927"/>
            <a:chOff x="-3383375" y="3611625"/>
            <a:chExt cx="258350" cy="293025"/>
          </a:xfrm>
        </p:grpSpPr>
        <p:sp>
          <p:nvSpPr>
            <p:cNvPr id="8566" name="Google Shape;8566;p75"/>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5"/>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75"/>
          <p:cNvGrpSpPr/>
          <p:nvPr/>
        </p:nvGrpSpPr>
        <p:grpSpPr>
          <a:xfrm>
            <a:off x="5809135" y="2756826"/>
            <a:ext cx="271097" cy="419659"/>
            <a:chOff x="-3347950" y="3971575"/>
            <a:chExt cx="188275" cy="291450"/>
          </a:xfrm>
        </p:grpSpPr>
        <p:sp>
          <p:nvSpPr>
            <p:cNvPr id="8569" name="Google Shape;8569;p75"/>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5"/>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5"/>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2" name="Google Shape;8572;p75"/>
          <p:cNvGrpSpPr/>
          <p:nvPr/>
        </p:nvGrpSpPr>
        <p:grpSpPr>
          <a:xfrm>
            <a:off x="858994" y="3307061"/>
            <a:ext cx="371998" cy="421927"/>
            <a:chOff x="-1575775" y="3238300"/>
            <a:chExt cx="258350" cy="293025"/>
          </a:xfrm>
        </p:grpSpPr>
        <p:sp>
          <p:nvSpPr>
            <p:cNvPr id="8573" name="Google Shape;8573;p75"/>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5"/>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5"/>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5"/>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5"/>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75"/>
          <p:cNvGrpSpPr/>
          <p:nvPr/>
        </p:nvGrpSpPr>
        <p:grpSpPr>
          <a:xfrm>
            <a:off x="2503892" y="3309051"/>
            <a:ext cx="423079" cy="424159"/>
            <a:chOff x="-1591550" y="3597475"/>
            <a:chExt cx="293825" cy="294575"/>
          </a:xfrm>
        </p:grpSpPr>
        <p:sp>
          <p:nvSpPr>
            <p:cNvPr id="8579" name="Google Shape;8579;p75"/>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5"/>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5"/>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2" name="Google Shape;8582;p75"/>
          <p:cNvGrpSpPr/>
          <p:nvPr/>
        </p:nvGrpSpPr>
        <p:grpSpPr>
          <a:xfrm>
            <a:off x="4153362" y="3318663"/>
            <a:ext cx="421927" cy="399248"/>
            <a:chOff x="-1592325" y="3957400"/>
            <a:chExt cx="293025" cy="277275"/>
          </a:xfrm>
        </p:grpSpPr>
        <p:sp>
          <p:nvSpPr>
            <p:cNvPr id="8583" name="Google Shape;8583;p75"/>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5"/>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5"/>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5"/>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7" name="Google Shape;8587;p75"/>
          <p:cNvGrpSpPr/>
          <p:nvPr/>
        </p:nvGrpSpPr>
        <p:grpSpPr>
          <a:xfrm>
            <a:off x="3640232" y="3310744"/>
            <a:ext cx="369730" cy="420775"/>
            <a:chOff x="-778700" y="3612425"/>
            <a:chExt cx="256775" cy="292225"/>
          </a:xfrm>
        </p:grpSpPr>
        <p:sp>
          <p:nvSpPr>
            <p:cNvPr id="8588" name="Google Shape;8588;p75"/>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5"/>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5"/>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5"/>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5"/>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5"/>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4" name="Google Shape;8594;p75"/>
          <p:cNvGrpSpPr/>
          <p:nvPr/>
        </p:nvGrpSpPr>
        <p:grpSpPr>
          <a:xfrm>
            <a:off x="6111733" y="3828305"/>
            <a:ext cx="340731" cy="387641"/>
            <a:chOff x="7728464" y="1561258"/>
            <a:chExt cx="349719" cy="397866"/>
          </a:xfrm>
        </p:grpSpPr>
        <p:sp>
          <p:nvSpPr>
            <p:cNvPr id="8595" name="Google Shape;8595;p75"/>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5"/>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7" name="Google Shape;8597;p75"/>
          <p:cNvGrpSpPr/>
          <p:nvPr/>
        </p:nvGrpSpPr>
        <p:grpSpPr>
          <a:xfrm>
            <a:off x="4034702" y="3828305"/>
            <a:ext cx="387681" cy="387641"/>
            <a:chOff x="5611350" y="1561258"/>
            <a:chExt cx="397907" cy="397866"/>
          </a:xfrm>
        </p:grpSpPr>
        <p:sp>
          <p:nvSpPr>
            <p:cNvPr id="8598" name="Google Shape;8598;p75"/>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5"/>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5"/>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5"/>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75"/>
          <p:cNvGrpSpPr/>
          <p:nvPr/>
        </p:nvGrpSpPr>
        <p:grpSpPr>
          <a:xfrm>
            <a:off x="4553987" y="3925571"/>
            <a:ext cx="387610" cy="193109"/>
            <a:chOff x="6140660" y="1661097"/>
            <a:chExt cx="397835" cy="198202"/>
          </a:xfrm>
        </p:grpSpPr>
        <p:sp>
          <p:nvSpPr>
            <p:cNvPr id="8603" name="Google Shape;8603;p75"/>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5"/>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5"/>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5"/>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7" name="Google Shape;8607;p75"/>
          <p:cNvGrpSpPr/>
          <p:nvPr/>
        </p:nvGrpSpPr>
        <p:grpSpPr>
          <a:xfrm>
            <a:off x="5073202" y="3828305"/>
            <a:ext cx="387681" cy="387641"/>
            <a:chOff x="6669907" y="1561258"/>
            <a:chExt cx="397907" cy="397866"/>
          </a:xfrm>
        </p:grpSpPr>
        <p:sp>
          <p:nvSpPr>
            <p:cNvPr id="8608" name="Google Shape;8608;p75"/>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5"/>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5"/>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5"/>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5"/>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3" name="Google Shape;8613;p75"/>
          <p:cNvGrpSpPr/>
          <p:nvPr/>
        </p:nvGrpSpPr>
        <p:grpSpPr>
          <a:xfrm>
            <a:off x="1958433" y="3885842"/>
            <a:ext cx="387681" cy="272572"/>
            <a:chOff x="3386036" y="1746339"/>
            <a:chExt cx="397907" cy="279762"/>
          </a:xfrm>
        </p:grpSpPr>
        <p:sp>
          <p:nvSpPr>
            <p:cNvPr id="8614" name="Google Shape;8614;p75"/>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5"/>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6" name="Google Shape;8616;p75"/>
          <p:cNvGrpSpPr/>
          <p:nvPr/>
        </p:nvGrpSpPr>
        <p:grpSpPr>
          <a:xfrm>
            <a:off x="2996130" y="3828288"/>
            <a:ext cx="387681" cy="387681"/>
            <a:chOff x="4417380" y="1687279"/>
            <a:chExt cx="397907" cy="397907"/>
          </a:xfrm>
        </p:grpSpPr>
        <p:sp>
          <p:nvSpPr>
            <p:cNvPr id="8617" name="Google Shape;8617;p75"/>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5"/>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75"/>
          <p:cNvGrpSpPr/>
          <p:nvPr/>
        </p:nvGrpSpPr>
        <p:grpSpPr>
          <a:xfrm>
            <a:off x="7942611" y="3308537"/>
            <a:ext cx="387661" cy="387661"/>
            <a:chOff x="2869999" y="1687279"/>
            <a:chExt cx="397887" cy="397887"/>
          </a:xfrm>
        </p:grpSpPr>
        <p:sp>
          <p:nvSpPr>
            <p:cNvPr id="8620" name="Google Shape;8620;p75"/>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5"/>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75"/>
          <p:cNvGrpSpPr/>
          <p:nvPr/>
        </p:nvGrpSpPr>
        <p:grpSpPr>
          <a:xfrm>
            <a:off x="2477718" y="3828664"/>
            <a:ext cx="386807" cy="386929"/>
            <a:chOff x="3902887" y="1687655"/>
            <a:chExt cx="397010" cy="397135"/>
          </a:xfrm>
        </p:grpSpPr>
        <p:sp>
          <p:nvSpPr>
            <p:cNvPr id="8623" name="Google Shape;8623;p75"/>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5"/>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75"/>
          <p:cNvGrpSpPr/>
          <p:nvPr/>
        </p:nvGrpSpPr>
        <p:grpSpPr>
          <a:xfrm>
            <a:off x="3515416" y="3828344"/>
            <a:ext cx="387681" cy="387681"/>
            <a:chOff x="4933458" y="1687279"/>
            <a:chExt cx="397907" cy="397907"/>
          </a:xfrm>
        </p:grpSpPr>
        <p:sp>
          <p:nvSpPr>
            <p:cNvPr id="8626" name="Google Shape;8626;p75"/>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5"/>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75"/>
          <p:cNvGrpSpPr/>
          <p:nvPr/>
        </p:nvGrpSpPr>
        <p:grpSpPr>
          <a:xfrm>
            <a:off x="6348367" y="3308537"/>
            <a:ext cx="387661" cy="387661"/>
            <a:chOff x="1379798" y="1723250"/>
            <a:chExt cx="397887" cy="397887"/>
          </a:xfrm>
        </p:grpSpPr>
        <p:sp>
          <p:nvSpPr>
            <p:cNvPr id="8629" name="Google Shape;8629;p75"/>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5"/>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5"/>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5"/>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75"/>
          <p:cNvGrpSpPr/>
          <p:nvPr/>
        </p:nvGrpSpPr>
        <p:grpSpPr>
          <a:xfrm>
            <a:off x="5286246" y="3308537"/>
            <a:ext cx="387681" cy="387661"/>
            <a:chOff x="266768" y="1721375"/>
            <a:chExt cx="397907" cy="397887"/>
          </a:xfrm>
        </p:grpSpPr>
        <p:sp>
          <p:nvSpPr>
            <p:cNvPr id="8634" name="Google Shape;8634;p75"/>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5"/>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6" name="Google Shape;8636;p75"/>
          <p:cNvGrpSpPr/>
          <p:nvPr/>
        </p:nvGrpSpPr>
        <p:grpSpPr>
          <a:xfrm>
            <a:off x="5817327" y="3308537"/>
            <a:ext cx="387641" cy="387661"/>
            <a:chOff x="864491" y="1723250"/>
            <a:chExt cx="397866" cy="397887"/>
          </a:xfrm>
        </p:grpSpPr>
        <p:sp>
          <p:nvSpPr>
            <p:cNvPr id="8637" name="Google Shape;8637;p75"/>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5"/>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5"/>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0" name="Google Shape;8640;p75"/>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1" name="Google Shape;8641;p75"/>
          <p:cNvGrpSpPr/>
          <p:nvPr/>
        </p:nvGrpSpPr>
        <p:grpSpPr>
          <a:xfrm>
            <a:off x="7411672" y="3308924"/>
            <a:ext cx="387539" cy="386888"/>
            <a:chOff x="2408992" y="1722875"/>
            <a:chExt cx="397761" cy="397093"/>
          </a:xfrm>
        </p:grpSpPr>
        <p:sp>
          <p:nvSpPr>
            <p:cNvPr id="8642" name="Google Shape;8642;p75"/>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5"/>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75"/>
          <p:cNvGrpSpPr/>
          <p:nvPr/>
        </p:nvGrpSpPr>
        <p:grpSpPr>
          <a:xfrm>
            <a:off x="6584154" y="3827060"/>
            <a:ext cx="388966" cy="388966"/>
            <a:chOff x="1190625" y="238125"/>
            <a:chExt cx="5235075" cy="5235075"/>
          </a:xfrm>
        </p:grpSpPr>
        <p:sp>
          <p:nvSpPr>
            <p:cNvPr id="8645" name="Google Shape;8645;p75"/>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5"/>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7" name="Google Shape;8647;p75"/>
          <p:cNvGrpSpPr/>
          <p:nvPr/>
        </p:nvGrpSpPr>
        <p:grpSpPr>
          <a:xfrm>
            <a:off x="5592488" y="3828305"/>
            <a:ext cx="387641" cy="387641"/>
            <a:chOff x="7199196" y="1561258"/>
            <a:chExt cx="397866" cy="397866"/>
          </a:xfrm>
        </p:grpSpPr>
        <p:sp>
          <p:nvSpPr>
            <p:cNvPr id="8648" name="Google Shape;8648;p75"/>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5"/>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5"/>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1" name="Google Shape;8651;p75"/>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55" name="Shape 8655"/>
        <p:cNvGrpSpPr/>
        <p:nvPr/>
      </p:nvGrpSpPr>
      <p:grpSpPr>
        <a:xfrm>
          <a:off x="0" y="0"/>
          <a:ext cx="0" cy="0"/>
          <a:chOff x="0" y="0"/>
          <a:chExt cx="0" cy="0"/>
        </a:xfrm>
      </p:grpSpPr>
      <p:pic>
        <p:nvPicPr>
          <p:cNvPr id="8656" name="Google Shape;8656;p7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35"/>
          <p:cNvSpPr/>
          <p:nvPr/>
        </p:nvSpPr>
        <p:spPr>
          <a:xfrm>
            <a:off x="869175" y="937324"/>
            <a:ext cx="2107500" cy="1979100"/>
          </a:xfrm>
          <a:prstGeom prst="snip2DiagRect">
            <a:avLst>
              <a:gd fmla="val 0" name="adj1"/>
              <a:gd fmla="val 23043"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5"/>
          <p:cNvSpPr txBox="1"/>
          <p:nvPr>
            <p:ph type="title"/>
          </p:nvPr>
        </p:nvSpPr>
        <p:spPr>
          <a:xfrm>
            <a:off x="3968625" y="1569900"/>
            <a:ext cx="4039500" cy="61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383" name="Google Shape;383;p35"/>
          <p:cNvSpPr/>
          <p:nvPr/>
        </p:nvSpPr>
        <p:spPr>
          <a:xfrm>
            <a:off x="1135875" y="1594549"/>
            <a:ext cx="2107500" cy="1979100"/>
          </a:xfrm>
          <a:prstGeom prst="snip2DiagRect">
            <a:avLst>
              <a:gd fmla="val 0" name="adj1"/>
              <a:gd fmla="val 23043"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 name="Google Shape;384;p35"/>
          <p:cNvGrpSpPr/>
          <p:nvPr/>
        </p:nvGrpSpPr>
        <p:grpSpPr>
          <a:xfrm>
            <a:off x="1721725" y="1911182"/>
            <a:ext cx="935735" cy="1345856"/>
            <a:chOff x="-1581150" y="-352425"/>
            <a:chExt cx="1238400" cy="1781175"/>
          </a:xfrm>
        </p:grpSpPr>
        <p:sp>
          <p:nvSpPr>
            <p:cNvPr id="385" name="Google Shape;385;p35"/>
            <p:cNvSpPr/>
            <p:nvPr/>
          </p:nvSpPr>
          <p:spPr>
            <a:xfrm>
              <a:off x="-1123950" y="-352425"/>
              <a:ext cx="781200" cy="11049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5"/>
            <p:cNvSpPr/>
            <p:nvPr/>
          </p:nvSpPr>
          <p:spPr>
            <a:xfrm rot="10800000">
              <a:off x="-1581150" y="323850"/>
              <a:ext cx="781200" cy="11049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 name="Google Shape;387;p35"/>
          <p:cNvSpPr/>
          <p:nvPr/>
        </p:nvSpPr>
        <p:spPr>
          <a:xfrm>
            <a:off x="2657450" y="-299850"/>
            <a:ext cx="1433100" cy="1345800"/>
          </a:xfrm>
          <a:prstGeom prst="snip2DiagRect">
            <a:avLst>
              <a:gd fmla="val 0" name="adj1"/>
              <a:gd fmla="val 30227"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5"/>
          <p:cNvSpPr/>
          <p:nvPr/>
        </p:nvSpPr>
        <p:spPr>
          <a:xfrm>
            <a:off x="-238150" y="3091050"/>
            <a:ext cx="1433100" cy="1345800"/>
          </a:xfrm>
          <a:prstGeom prst="snip2DiagRect">
            <a:avLst>
              <a:gd fmla="val 0" name="adj1"/>
              <a:gd fmla="val 30227"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5"/>
          <p:cNvSpPr/>
          <p:nvPr/>
        </p:nvSpPr>
        <p:spPr>
          <a:xfrm>
            <a:off x="1473038" y="3931200"/>
            <a:ext cx="1433100" cy="1345800"/>
          </a:xfrm>
          <a:prstGeom prst="snip2DiagRect">
            <a:avLst>
              <a:gd fmla="val 0" name="adj1"/>
              <a:gd fmla="val 30227"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5"/>
          <p:cNvSpPr/>
          <p:nvPr/>
        </p:nvSpPr>
        <p:spPr>
          <a:xfrm>
            <a:off x="970250" y="1644975"/>
            <a:ext cx="1687200" cy="16872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 name="Google Shape;391;p35"/>
          <p:cNvGrpSpPr/>
          <p:nvPr/>
        </p:nvGrpSpPr>
        <p:grpSpPr>
          <a:xfrm rot="10800000">
            <a:off x="4067075" y="3998200"/>
            <a:ext cx="5140350" cy="1211775"/>
            <a:chOff x="-365050" y="-837825"/>
            <a:chExt cx="5140350" cy="1211775"/>
          </a:xfrm>
        </p:grpSpPr>
        <p:cxnSp>
          <p:nvCxnSpPr>
            <p:cNvPr id="392" name="Google Shape;392;p35"/>
            <p:cNvCxnSpPr/>
            <p:nvPr/>
          </p:nvCxnSpPr>
          <p:spPr>
            <a:xfrm>
              <a:off x="-365050" y="-837825"/>
              <a:ext cx="1208100" cy="1208100"/>
            </a:xfrm>
            <a:prstGeom prst="straightConnector1">
              <a:avLst/>
            </a:prstGeom>
            <a:noFill/>
            <a:ln cap="flat" cmpd="sng" w="9525">
              <a:solidFill>
                <a:schemeClr val="accent2"/>
              </a:solidFill>
              <a:prstDash val="solid"/>
              <a:round/>
              <a:headEnd len="med" w="med" type="none"/>
              <a:tailEnd len="med" w="med" type="none"/>
            </a:ln>
          </p:spPr>
        </p:cxnSp>
        <p:cxnSp>
          <p:nvCxnSpPr>
            <p:cNvPr id="393" name="Google Shape;393;p35"/>
            <p:cNvCxnSpPr/>
            <p:nvPr/>
          </p:nvCxnSpPr>
          <p:spPr>
            <a:xfrm>
              <a:off x="839600" y="373950"/>
              <a:ext cx="3935700" cy="0"/>
            </a:xfrm>
            <a:prstGeom prst="straightConnector1">
              <a:avLst/>
            </a:prstGeom>
            <a:noFill/>
            <a:ln cap="flat" cmpd="sng" w="9525">
              <a:solidFill>
                <a:schemeClr val="accent2"/>
              </a:solidFill>
              <a:prstDash val="solid"/>
              <a:round/>
              <a:headEnd len="med" w="med" type="none"/>
              <a:tailEnd len="med" w="med" type="oval"/>
            </a:ln>
          </p:spPr>
        </p:cxnSp>
      </p:grpSp>
      <p:grpSp>
        <p:nvGrpSpPr>
          <p:cNvPr id="394" name="Google Shape;394;p35"/>
          <p:cNvGrpSpPr/>
          <p:nvPr/>
        </p:nvGrpSpPr>
        <p:grpSpPr>
          <a:xfrm>
            <a:off x="7443475" y="610425"/>
            <a:ext cx="987245" cy="256500"/>
            <a:chOff x="713275" y="4065425"/>
            <a:chExt cx="987245" cy="256500"/>
          </a:xfrm>
        </p:grpSpPr>
        <p:sp>
          <p:nvSpPr>
            <p:cNvPr id="395" name="Google Shape;395;p35"/>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5"/>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5"/>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 name="Google Shape;398;p35"/>
          <p:cNvSpPr txBox="1"/>
          <p:nvPr>
            <p:ph idx="1" type="subTitle"/>
          </p:nvPr>
        </p:nvSpPr>
        <p:spPr>
          <a:xfrm>
            <a:off x="3966525" y="2403900"/>
            <a:ext cx="4041600" cy="11697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You can give a brief description of the topic you want to talk about here. For example, if you want to talk about Mercury, you can say that it’s the smallest planet in the entire Solar System</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36"/>
          <p:cNvSpPr/>
          <p:nvPr/>
        </p:nvSpPr>
        <p:spPr>
          <a:xfrm>
            <a:off x="3882457" y="1290800"/>
            <a:ext cx="1379100" cy="13791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6"/>
          <p:cNvSpPr/>
          <p:nvPr/>
        </p:nvSpPr>
        <p:spPr>
          <a:xfrm>
            <a:off x="1159025" y="1290800"/>
            <a:ext cx="1379100" cy="13791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6"/>
          <p:cNvSpPr/>
          <p:nvPr/>
        </p:nvSpPr>
        <p:spPr>
          <a:xfrm>
            <a:off x="6605952" y="1290800"/>
            <a:ext cx="1379100" cy="13791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6"/>
          <p:cNvSpPr/>
          <p:nvPr/>
        </p:nvSpPr>
        <p:spPr>
          <a:xfrm>
            <a:off x="4108657" y="1545226"/>
            <a:ext cx="926700" cy="870000"/>
          </a:xfrm>
          <a:prstGeom prst="snip2DiagRect">
            <a:avLst>
              <a:gd fmla="val 0" name="adj1"/>
              <a:gd fmla="val 23043"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6"/>
          <p:cNvSpPr/>
          <p:nvPr/>
        </p:nvSpPr>
        <p:spPr>
          <a:xfrm>
            <a:off x="6832101" y="1545226"/>
            <a:ext cx="926700" cy="870000"/>
          </a:xfrm>
          <a:prstGeom prst="snip2DiagRect">
            <a:avLst>
              <a:gd fmla="val 0" name="adj1"/>
              <a:gd fmla="val 23043"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6"/>
          <p:cNvSpPr/>
          <p:nvPr/>
        </p:nvSpPr>
        <p:spPr>
          <a:xfrm>
            <a:off x="1385200" y="1545226"/>
            <a:ext cx="926700" cy="870000"/>
          </a:xfrm>
          <a:prstGeom prst="snip2DiagRect">
            <a:avLst>
              <a:gd fmla="val 0" name="adj1"/>
              <a:gd fmla="val 23043"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6"/>
          <p:cNvSpPr txBox="1"/>
          <p:nvPr>
            <p:ph idx="7" type="title"/>
          </p:nvPr>
        </p:nvSpPr>
        <p:spPr>
          <a:xfrm>
            <a:off x="4183200" y="1738050"/>
            <a:ext cx="7776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10" name="Google Shape;410;p36"/>
          <p:cNvSpPr txBox="1"/>
          <p:nvPr>
            <p:ph idx="8" type="title"/>
          </p:nvPr>
        </p:nvSpPr>
        <p:spPr>
          <a:xfrm>
            <a:off x="6906650" y="1738050"/>
            <a:ext cx="7776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11" name="Google Shape;411;p36"/>
          <p:cNvSpPr txBox="1"/>
          <p:nvPr>
            <p:ph idx="9" type="title"/>
          </p:nvPr>
        </p:nvSpPr>
        <p:spPr>
          <a:xfrm>
            <a:off x="720300" y="452325"/>
            <a:ext cx="71760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WE ARE WORKING ON</a:t>
            </a:r>
            <a:endParaRPr/>
          </a:p>
        </p:txBody>
      </p:sp>
      <p:sp>
        <p:nvSpPr>
          <p:cNvPr id="412" name="Google Shape;412;p36"/>
          <p:cNvSpPr txBox="1"/>
          <p:nvPr>
            <p:ph idx="1" type="subTitle"/>
          </p:nvPr>
        </p:nvSpPr>
        <p:spPr>
          <a:xfrm>
            <a:off x="716061" y="2681125"/>
            <a:ext cx="22650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CHALLENGE</a:t>
            </a:r>
            <a:endParaRPr/>
          </a:p>
        </p:txBody>
      </p:sp>
      <p:sp>
        <p:nvSpPr>
          <p:cNvPr id="413" name="Google Shape;413;p36"/>
          <p:cNvSpPr txBox="1"/>
          <p:nvPr>
            <p:ph idx="2" type="subTitle"/>
          </p:nvPr>
        </p:nvSpPr>
        <p:spPr>
          <a:xfrm>
            <a:off x="716075" y="2993325"/>
            <a:ext cx="2265000" cy="9234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Despite being red, Mars is actually a very cold place to live in</a:t>
            </a:r>
            <a:endParaRPr/>
          </a:p>
        </p:txBody>
      </p:sp>
      <p:sp>
        <p:nvSpPr>
          <p:cNvPr id="414" name="Google Shape;414;p36"/>
          <p:cNvSpPr txBox="1"/>
          <p:nvPr>
            <p:ph idx="3" type="subTitle"/>
          </p:nvPr>
        </p:nvSpPr>
        <p:spPr>
          <a:xfrm>
            <a:off x="3439499" y="2681125"/>
            <a:ext cx="22650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RESULTS</a:t>
            </a:r>
            <a:endParaRPr/>
          </a:p>
        </p:txBody>
      </p:sp>
      <p:sp>
        <p:nvSpPr>
          <p:cNvPr id="415" name="Google Shape;415;p36"/>
          <p:cNvSpPr txBox="1"/>
          <p:nvPr>
            <p:ph idx="4" type="subTitle"/>
          </p:nvPr>
        </p:nvSpPr>
        <p:spPr>
          <a:xfrm>
            <a:off x="3439507" y="2993325"/>
            <a:ext cx="2265000" cy="9234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Despite its beautiful name, Venus is actually a very hot planet</a:t>
            </a:r>
            <a:endParaRPr/>
          </a:p>
        </p:txBody>
      </p:sp>
      <p:sp>
        <p:nvSpPr>
          <p:cNvPr id="416" name="Google Shape;416;p36"/>
          <p:cNvSpPr txBox="1"/>
          <p:nvPr>
            <p:ph idx="5" type="subTitle"/>
          </p:nvPr>
        </p:nvSpPr>
        <p:spPr>
          <a:xfrm>
            <a:off x="6162949" y="2681125"/>
            <a:ext cx="22650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SOLUTION</a:t>
            </a:r>
            <a:endParaRPr/>
          </a:p>
        </p:txBody>
      </p:sp>
      <p:sp>
        <p:nvSpPr>
          <p:cNvPr id="417" name="Google Shape;417;p36"/>
          <p:cNvSpPr txBox="1"/>
          <p:nvPr>
            <p:ph idx="6" type="subTitle"/>
          </p:nvPr>
        </p:nvSpPr>
        <p:spPr>
          <a:xfrm>
            <a:off x="6162951" y="2993325"/>
            <a:ext cx="2265000" cy="9234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Jupiter is actually the biggest planet around in the Solar System</a:t>
            </a:r>
            <a:endParaRPr/>
          </a:p>
        </p:txBody>
      </p:sp>
      <p:sp>
        <p:nvSpPr>
          <p:cNvPr id="418" name="Google Shape;418;p36"/>
          <p:cNvSpPr txBox="1"/>
          <p:nvPr>
            <p:ph type="title"/>
          </p:nvPr>
        </p:nvSpPr>
        <p:spPr>
          <a:xfrm>
            <a:off x="1459750" y="1738050"/>
            <a:ext cx="7776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419" name="Google Shape;419;p36"/>
          <p:cNvGrpSpPr/>
          <p:nvPr/>
        </p:nvGrpSpPr>
        <p:grpSpPr>
          <a:xfrm>
            <a:off x="1400188" y="4088600"/>
            <a:ext cx="896775" cy="149400"/>
            <a:chOff x="1664075" y="4088600"/>
            <a:chExt cx="896775" cy="149400"/>
          </a:xfrm>
        </p:grpSpPr>
        <p:sp>
          <p:nvSpPr>
            <p:cNvPr id="420" name="Google Shape;420;p36"/>
            <p:cNvSpPr/>
            <p:nvPr/>
          </p:nvSpPr>
          <p:spPr>
            <a:xfrm>
              <a:off x="1887050" y="4088600"/>
              <a:ext cx="673800" cy="149400"/>
            </a:xfrm>
            <a:prstGeom prst="snip1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6"/>
            <p:cNvSpPr/>
            <p:nvPr/>
          </p:nvSpPr>
          <p:spPr>
            <a:xfrm>
              <a:off x="1812725" y="4088600"/>
              <a:ext cx="32700" cy="14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6"/>
            <p:cNvSpPr/>
            <p:nvPr/>
          </p:nvSpPr>
          <p:spPr>
            <a:xfrm>
              <a:off x="1738400" y="4088600"/>
              <a:ext cx="32700" cy="14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6"/>
            <p:cNvSpPr/>
            <p:nvPr/>
          </p:nvSpPr>
          <p:spPr>
            <a:xfrm>
              <a:off x="1664075" y="4088600"/>
              <a:ext cx="32700" cy="14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 name="Google Shape;424;p36"/>
          <p:cNvGrpSpPr/>
          <p:nvPr/>
        </p:nvGrpSpPr>
        <p:grpSpPr>
          <a:xfrm>
            <a:off x="4123619" y="4088600"/>
            <a:ext cx="896775" cy="149400"/>
            <a:chOff x="1664075" y="4088600"/>
            <a:chExt cx="896775" cy="149400"/>
          </a:xfrm>
        </p:grpSpPr>
        <p:sp>
          <p:nvSpPr>
            <p:cNvPr id="425" name="Google Shape;425;p36"/>
            <p:cNvSpPr/>
            <p:nvPr/>
          </p:nvSpPr>
          <p:spPr>
            <a:xfrm>
              <a:off x="1887050" y="4088600"/>
              <a:ext cx="673800" cy="149400"/>
            </a:xfrm>
            <a:prstGeom prst="snip1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6"/>
            <p:cNvSpPr/>
            <p:nvPr/>
          </p:nvSpPr>
          <p:spPr>
            <a:xfrm>
              <a:off x="1812725" y="4088600"/>
              <a:ext cx="32700" cy="14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6"/>
            <p:cNvSpPr/>
            <p:nvPr/>
          </p:nvSpPr>
          <p:spPr>
            <a:xfrm>
              <a:off x="1738400" y="4088600"/>
              <a:ext cx="32700" cy="14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6"/>
            <p:cNvSpPr/>
            <p:nvPr/>
          </p:nvSpPr>
          <p:spPr>
            <a:xfrm>
              <a:off x="1664075" y="4088600"/>
              <a:ext cx="32700" cy="14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 name="Google Shape;429;p36"/>
          <p:cNvGrpSpPr/>
          <p:nvPr/>
        </p:nvGrpSpPr>
        <p:grpSpPr>
          <a:xfrm>
            <a:off x="6847064" y="4088600"/>
            <a:ext cx="896775" cy="149400"/>
            <a:chOff x="1664075" y="4088600"/>
            <a:chExt cx="896775" cy="149400"/>
          </a:xfrm>
        </p:grpSpPr>
        <p:sp>
          <p:nvSpPr>
            <p:cNvPr id="430" name="Google Shape;430;p36"/>
            <p:cNvSpPr/>
            <p:nvPr/>
          </p:nvSpPr>
          <p:spPr>
            <a:xfrm>
              <a:off x="1887050" y="4088600"/>
              <a:ext cx="673800" cy="149400"/>
            </a:xfrm>
            <a:prstGeom prst="snip1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6"/>
            <p:cNvSpPr/>
            <p:nvPr/>
          </p:nvSpPr>
          <p:spPr>
            <a:xfrm>
              <a:off x="1812725" y="4088600"/>
              <a:ext cx="32700" cy="14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6"/>
            <p:cNvSpPr/>
            <p:nvPr/>
          </p:nvSpPr>
          <p:spPr>
            <a:xfrm>
              <a:off x="1738400" y="4088600"/>
              <a:ext cx="32700" cy="14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6"/>
            <p:cNvSpPr/>
            <p:nvPr/>
          </p:nvSpPr>
          <p:spPr>
            <a:xfrm>
              <a:off x="1664075" y="4088600"/>
              <a:ext cx="32700" cy="14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 name="Google Shape;434;p36"/>
          <p:cNvSpPr/>
          <p:nvPr/>
        </p:nvSpPr>
        <p:spPr>
          <a:xfrm>
            <a:off x="2914962" y="1381501"/>
            <a:ext cx="516000" cy="484500"/>
          </a:xfrm>
          <a:prstGeom prst="snip2DiagRect">
            <a:avLst>
              <a:gd fmla="val 0" name="adj1"/>
              <a:gd fmla="val 23043"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6"/>
          <p:cNvSpPr/>
          <p:nvPr/>
        </p:nvSpPr>
        <p:spPr>
          <a:xfrm>
            <a:off x="5675737" y="2135001"/>
            <a:ext cx="516000" cy="484500"/>
          </a:xfrm>
          <a:prstGeom prst="snip2DiagRect">
            <a:avLst>
              <a:gd fmla="val 0" name="adj1"/>
              <a:gd fmla="val 23043"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 name="Google Shape;436;p36"/>
          <p:cNvGrpSpPr/>
          <p:nvPr/>
        </p:nvGrpSpPr>
        <p:grpSpPr>
          <a:xfrm rot="5400000">
            <a:off x="7937100" y="1399875"/>
            <a:ext cx="987245" cy="256500"/>
            <a:chOff x="713275" y="4065425"/>
            <a:chExt cx="987245" cy="256500"/>
          </a:xfrm>
        </p:grpSpPr>
        <p:sp>
          <p:nvSpPr>
            <p:cNvPr id="437" name="Google Shape;437;p36"/>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6"/>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6"/>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 name="Google Shape;440;p36"/>
          <p:cNvGrpSpPr/>
          <p:nvPr/>
        </p:nvGrpSpPr>
        <p:grpSpPr>
          <a:xfrm rot="5400000">
            <a:off x="219650" y="1997625"/>
            <a:ext cx="987245" cy="256500"/>
            <a:chOff x="713275" y="4065425"/>
            <a:chExt cx="987245" cy="256500"/>
          </a:xfrm>
        </p:grpSpPr>
        <p:sp>
          <p:nvSpPr>
            <p:cNvPr id="441" name="Google Shape;441;p36"/>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6"/>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6"/>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37"/>
          <p:cNvSpPr txBox="1"/>
          <p:nvPr>
            <p:ph type="title"/>
          </p:nvPr>
        </p:nvSpPr>
        <p:spPr>
          <a:xfrm>
            <a:off x="715500" y="2354100"/>
            <a:ext cx="4039500" cy="61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THE PROJECT</a:t>
            </a:r>
            <a:endParaRPr/>
          </a:p>
        </p:txBody>
      </p:sp>
      <p:sp>
        <p:nvSpPr>
          <p:cNvPr id="449" name="Google Shape;449;p37"/>
          <p:cNvSpPr txBox="1"/>
          <p:nvPr>
            <p:ph idx="1" type="subTitle"/>
          </p:nvPr>
        </p:nvSpPr>
        <p:spPr>
          <a:xfrm>
            <a:off x="713400" y="3188100"/>
            <a:ext cx="4041600" cy="1416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give a brief description of the topic you want to talk about here. For example, if you want to talk about Venus, you can say that it has a beautiful name and high temperatures</a:t>
            </a:r>
            <a:endParaRPr/>
          </a:p>
        </p:txBody>
      </p:sp>
      <p:pic>
        <p:nvPicPr>
          <p:cNvPr id="450" name="Google Shape;450;p37"/>
          <p:cNvPicPr preferRelativeResize="0"/>
          <p:nvPr/>
        </p:nvPicPr>
        <p:blipFill>
          <a:blip r:embed="rId3">
            <a:alphaModFix/>
          </a:blip>
          <a:stretch>
            <a:fillRect/>
          </a:stretch>
        </p:blipFill>
        <p:spPr>
          <a:xfrm>
            <a:off x="5059800" y="0"/>
            <a:ext cx="4084200" cy="3455400"/>
          </a:xfrm>
          <a:prstGeom prst="snip2DiagRect">
            <a:avLst>
              <a:gd fmla="val 0" name="adj1"/>
              <a:gd fmla="val 16667" name="adj2"/>
            </a:avLst>
          </a:prstGeom>
          <a:noFill/>
          <a:ln>
            <a:noFill/>
          </a:ln>
        </p:spPr>
      </p:pic>
      <p:grpSp>
        <p:nvGrpSpPr>
          <p:cNvPr id="451" name="Google Shape;451;p37"/>
          <p:cNvGrpSpPr/>
          <p:nvPr/>
        </p:nvGrpSpPr>
        <p:grpSpPr>
          <a:xfrm>
            <a:off x="833125" y="1810575"/>
            <a:ext cx="987245" cy="256500"/>
            <a:chOff x="713275" y="4065425"/>
            <a:chExt cx="987245" cy="256500"/>
          </a:xfrm>
        </p:grpSpPr>
        <p:sp>
          <p:nvSpPr>
            <p:cNvPr id="452" name="Google Shape;452;p37"/>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7"/>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7"/>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 name="Google Shape;455;p37"/>
          <p:cNvGrpSpPr/>
          <p:nvPr/>
        </p:nvGrpSpPr>
        <p:grpSpPr>
          <a:xfrm rot="10800000">
            <a:off x="5648375" y="3998200"/>
            <a:ext cx="3559050" cy="1211775"/>
            <a:chOff x="-365050" y="-837825"/>
            <a:chExt cx="3559050" cy="1211775"/>
          </a:xfrm>
        </p:grpSpPr>
        <p:cxnSp>
          <p:nvCxnSpPr>
            <p:cNvPr id="456" name="Google Shape;456;p37"/>
            <p:cNvCxnSpPr/>
            <p:nvPr/>
          </p:nvCxnSpPr>
          <p:spPr>
            <a:xfrm>
              <a:off x="-365050" y="-837825"/>
              <a:ext cx="1208100" cy="1208100"/>
            </a:xfrm>
            <a:prstGeom prst="straightConnector1">
              <a:avLst/>
            </a:prstGeom>
            <a:noFill/>
            <a:ln cap="flat" cmpd="sng" w="9525">
              <a:solidFill>
                <a:schemeClr val="accent2"/>
              </a:solidFill>
              <a:prstDash val="solid"/>
              <a:round/>
              <a:headEnd len="med" w="med" type="none"/>
              <a:tailEnd len="med" w="med" type="none"/>
            </a:ln>
          </p:spPr>
        </p:cxnSp>
        <p:cxnSp>
          <p:nvCxnSpPr>
            <p:cNvPr id="457" name="Google Shape;457;p37"/>
            <p:cNvCxnSpPr/>
            <p:nvPr/>
          </p:nvCxnSpPr>
          <p:spPr>
            <a:xfrm>
              <a:off x="839600" y="373950"/>
              <a:ext cx="2354400" cy="0"/>
            </a:xfrm>
            <a:prstGeom prst="straightConnector1">
              <a:avLst/>
            </a:prstGeom>
            <a:noFill/>
            <a:ln cap="flat" cmpd="sng" w="9525">
              <a:solidFill>
                <a:schemeClr val="accent2"/>
              </a:solidFill>
              <a:prstDash val="solid"/>
              <a:round/>
              <a:headEnd len="med" w="med" type="none"/>
              <a:tailEnd len="med" w="med" type="oval"/>
            </a:ln>
          </p:spPr>
        </p:cxnSp>
      </p:grpSp>
      <p:grpSp>
        <p:nvGrpSpPr>
          <p:cNvPr id="458" name="Google Shape;458;p37"/>
          <p:cNvGrpSpPr/>
          <p:nvPr/>
        </p:nvGrpSpPr>
        <p:grpSpPr>
          <a:xfrm>
            <a:off x="-76198" y="-75295"/>
            <a:ext cx="2009569" cy="973361"/>
            <a:chOff x="5205411" y="-75307"/>
            <a:chExt cx="1728661" cy="837300"/>
          </a:xfrm>
        </p:grpSpPr>
        <p:cxnSp>
          <p:nvCxnSpPr>
            <p:cNvPr id="459" name="Google Shape;459;p37"/>
            <p:cNvCxnSpPr/>
            <p:nvPr/>
          </p:nvCxnSpPr>
          <p:spPr>
            <a:xfrm>
              <a:off x="5205411" y="-75307"/>
              <a:ext cx="837300" cy="837300"/>
            </a:xfrm>
            <a:prstGeom prst="straightConnector1">
              <a:avLst/>
            </a:prstGeom>
            <a:noFill/>
            <a:ln cap="flat" cmpd="sng" w="9525">
              <a:solidFill>
                <a:schemeClr val="accent2"/>
              </a:solidFill>
              <a:prstDash val="solid"/>
              <a:round/>
              <a:headEnd len="med" w="med" type="none"/>
              <a:tailEnd len="med" w="med" type="oval"/>
            </a:ln>
          </p:spPr>
        </p:cxnSp>
        <p:cxnSp>
          <p:nvCxnSpPr>
            <p:cNvPr id="460" name="Google Shape;460;p37"/>
            <p:cNvCxnSpPr/>
            <p:nvPr/>
          </p:nvCxnSpPr>
          <p:spPr>
            <a:xfrm>
              <a:off x="5651144" y="-75307"/>
              <a:ext cx="837300" cy="837300"/>
            </a:xfrm>
            <a:prstGeom prst="straightConnector1">
              <a:avLst/>
            </a:prstGeom>
            <a:noFill/>
            <a:ln cap="flat" cmpd="sng" w="9525">
              <a:solidFill>
                <a:schemeClr val="accent2"/>
              </a:solidFill>
              <a:prstDash val="solid"/>
              <a:round/>
              <a:headEnd len="med" w="med" type="none"/>
              <a:tailEnd len="med" w="med" type="oval"/>
            </a:ln>
          </p:spPr>
        </p:cxnSp>
        <p:cxnSp>
          <p:nvCxnSpPr>
            <p:cNvPr id="461" name="Google Shape;461;p37"/>
            <p:cNvCxnSpPr/>
            <p:nvPr/>
          </p:nvCxnSpPr>
          <p:spPr>
            <a:xfrm>
              <a:off x="6096772" y="-75307"/>
              <a:ext cx="837300" cy="837300"/>
            </a:xfrm>
            <a:prstGeom prst="straightConnector1">
              <a:avLst/>
            </a:prstGeom>
            <a:noFill/>
            <a:ln cap="flat" cmpd="sng" w="9525">
              <a:solidFill>
                <a:schemeClr val="accent2"/>
              </a:solidFill>
              <a:prstDash val="solid"/>
              <a:round/>
              <a:headEnd len="med" w="med" type="none"/>
              <a:tailEnd len="med" w="med" type="oval"/>
            </a:ln>
          </p:spPr>
        </p:cxnSp>
      </p:grpSp>
      <p:sp>
        <p:nvSpPr>
          <p:cNvPr id="462" name="Google Shape;462;p37"/>
          <p:cNvSpPr/>
          <p:nvPr/>
        </p:nvSpPr>
        <p:spPr>
          <a:xfrm>
            <a:off x="6749900" y="-1821300"/>
            <a:ext cx="4175400" cy="41754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7"/>
          <p:cNvSpPr/>
          <p:nvPr/>
        </p:nvSpPr>
        <p:spPr>
          <a:xfrm>
            <a:off x="3831439" y="858075"/>
            <a:ext cx="987300" cy="256500"/>
          </a:xfrm>
          <a:prstGeom prst="snip2DiagRect">
            <a:avLst>
              <a:gd fmla="val 0" name="adj1"/>
              <a:gd fmla="val 5000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7"/>
          <p:cNvSpPr/>
          <p:nvPr/>
        </p:nvSpPr>
        <p:spPr>
          <a:xfrm>
            <a:off x="4818745" y="641575"/>
            <a:ext cx="493800" cy="256500"/>
          </a:xfrm>
          <a:prstGeom prst="snip2DiagRect">
            <a:avLst>
              <a:gd fmla="val 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38"/>
          <p:cNvSpPr/>
          <p:nvPr/>
        </p:nvSpPr>
        <p:spPr>
          <a:xfrm>
            <a:off x="2363550" y="3392325"/>
            <a:ext cx="4416900" cy="461700"/>
          </a:xfrm>
          <a:prstGeom prst="snip2DiagRect">
            <a:avLst>
              <a:gd fmla="val 0" name="adj1"/>
              <a:gd fmla="val 4149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8"/>
          <p:cNvSpPr txBox="1"/>
          <p:nvPr>
            <p:ph type="title"/>
          </p:nvPr>
        </p:nvSpPr>
        <p:spPr>
          <a:xfrm>
            <a:off x="3238550" y="3392325"/>
            <a:ext cx="2667000" cy="46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 SOMEONE FAMOUS</a:t>
            </a:r>
            <a:endParaRPr/>
          </a:p>
        </p:txBody>
      </p:sp>
      <p:sp>
        <p:nvSpPr>
          <p:cNvPr id="471" name="Google Shape;471;p38"/>
          <p:cNvSpPr txBox="1"/>
          <p:nvPr>
            <p:ph idx="1" type="subTitle"/>
          </p:nvPr>
        </p:nvSpPr>
        <p:spPr>
          <a:xfrm>
            <a:off x="2087250" y="1890338"/>
            <a:ext cx="4969500" cy="12930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“This is a quote. Words full of wisdom that someone important said and can make the reader get inspired”</a:t>
            </a:r>
            <a:endParaRPr/>
          </a:p>
        </p:txBody>
      </p:sp>
      <p:grpSp>
        <p:nvGrpSpPr>
          <p:cNvPr id="472" name="Google Shape;472;p38"/>
          <p:cNvGrpSpPr/>
          <p:nvPr/>
        </p:nvGrpSpPr>
        <p:grpSpPr>
          <a:xfrm>
            <a:off x="3891950" y="391225"/>
            <a:ext cx="1143400" cy="1114751"/>
            <a:chOff x="3891950" y="391225"/>
            <a:chExt cx="1143400" cy="1114751"/>
          </a:xfrm>
        </p:grpSpPr>
        <p:sp>
          <p:nvSpPr>
            <p:cNvPr id="473" name="Google Shape;473;p38"/>
            <p:cNvSpPr/>
            <p:nvPr/>
          </p:nvSpPr>
          <p:spPr>
            <a:xfrm>
              <a:off x="4108650" y="635976"/>
              <a:ext cx="926700" cy="870000"/>
            </a:xfrm>
            <a:prstGeom prst="snip2DiagRect">
              <a:avLst>
                <a:gd fmla="val 0" name="adj1"/>
                <a:gd fmla="val 23043"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8"/>
            <p:cNvSpPr/>
            <p:nvPr/>
          </p:nvSpPr>
          <p:spPr>
            <a:xfrm>
              <a:off x="4390528" y="940482"/>
              <a:ext cx="362945" cy="260986"/>
            </a:xfrm>
            <a:custGeom>
              <a:rect b="b" l="l" r="r" t="t"/>
              <a:pathLst>
                <a:path extrusionOk="0" h="11040" w="15353">
                  <a:moveTo>
                    <a:pt x="4069" y="1"/>
                  </a:moveTo>
                  <a:lnTo>
                    <a:pt x="976" y="4693"/>
                  </a:lnTo>
                  <a:cubicBezTo>
                    <a:pt x="380" y="5561"/>
                    <a:pt x="0" y="6483"/>
                    <a:pt x="0" y="7568"/>
                  </a:cubicBezTo>
                  <a:cubicBezTo>
                    <a:pt x="0" y="9738"/>
                    <a:pt x="1600" y="11013"/>
                    <a:pt x="3336" y="11013"/>
                  </a:cubicBezTo>
                  <a:cubicBezTo>
                    <a:pt x="5262" y="11013"/>
                    <a:pt x="6673" y="9575"/>
                    <a:pt x="6673" y="7568"/>
                  </a:cubicBezTo>
                  <a:cubicBezTo>
                    <a:pt x="6673" y="6456"/>
                    <a:pt x="6211" y="5398"/>
                    <a:pt x="5235" y="4747"/>
                  </a:cubicBezTo>
                  <a:lnTo>
                    <a:pt x="7296" y="28"/>
                  </a:lnTo>
                  <a:lnTo>
                    <a:pt x="7296" y="1"/>
                  </a:lnTo>
                  <a:close/>
                  <a:moveTo>
                    <a:pt x="12179" y="1"/>
                  </a:moveTo>
                  <a:lnTo>
                    <a:pt x="9087" y="4693"/>
                  </a:lnTo>
                  <a:cubicBezTo>
                    <a:pt x="8490" y="5561"/>
                    <a:pt x="8110" y="6483"/>
                    <a:pt x="8110" y="7568"/>
                  </a:cubicBezTo>
                  <a:cubicBezTo>
                    <a:pt x="8110" y="9738"/>
                    <a:pt x="9710" y="11040"/>
                    <a:pt x="11419" y="11040"/>
                  </a:cubicBezTo>
                  <a:cubicBezTo>
                    <a:pt x="13372" y="11040"/>
                    <a:pt x="14783" y="9575"/>
                    <a:pt x="14783" y="7568"/>
                  </a:cubicBezTo>
                  <a:cubicBezTo>
                    <a:pt x="14783" y="6456"/>
                    <a:pt x="14321" y="5398"/>
                    <a:pt x="13291" y="4720"/>
                  </a:cubicBezTo>
                  <a:lnTo>
                    <a:pt x="153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8"/>
            <p:cNvSpPr/>
            <p:nvPr/>
          </p:nvSpPr>
          <p:spPr>
            <a:xfrm>
              <a:off x="3891950" y="391225"/>
              <a:ext cx="1004400" cy="10044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 name="Google Shape;476;p38"/>
          <p:cNvGrpSpPr/>
          <p:nvPr/>
        </p:nvGrpSpPr>
        <p:grpSpPr>
          <a:xfrm>
            <a:off x="1362740" y="1315275"/>
            <a:ext cx="987245" cy="256500"/>
            <a:chOff x="713275" y="4065425"/>
            <a:chExt cx="987245" cy="256500"/>
          </a:xfrm>
        </p:grpSpPr>
        <p:sp>
          <p:nvSpPr>
            <p:cNvPr id="477" name="Google Shape;477;p38"/>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8"/>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8"/>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 name="Google Shape;480;p38"/>
          <p:cNvGrpSpPr/>
          <p:nvPr/>
        </p:nvGrpSpPr>
        <p:grpSpPr>
          <a:xfrm>
            <a:off x="6794015" y="4153725"/>
            <a:ext cx="987245" cy="256500"/>
            <a:chOff x="713275" y="4065425"/>
            <a:chExt cx="987245" cy="256500"/>
          </a:xfrm>
        </p:grpSpPr>
        <p:sp>
          <p:nvSpPr>
            <p:cNvPr id="481" name="Google Shape;481;p38"/>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8"/>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8"/>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pic>
        <p:nvPicPr>
          <p:cNvPr id="488" name="Google Shape;488;p39"/>
          <p:cNvPicPr preferRelativeResize="0"/>
          <p:nvPr/>
        </p:nvPicPr>
        <p:blipFill rotWithShape="1">
          <a:blip r:embed="rId3">
            <a:alphaModFix/>
          </a:blip>
          <a:srcRect b="0" l="279" r="0" t="19813"/>
          <a:stretch/>
        </p:blipFill>
        <p:spPr>
          <a:xfrm>
            <a:off x="3530225" y="1901500"/>
            <a:ext cx="5613773" cy="3241999"/>
          </a:xfrm>
          <a:prstGeom prst="rect">
            <a:avLst/>
          </a:prstGeom>
          <a:noFill/>
          <a:ln>
            <a:noFill/>
          </a:ln>
        </p:spPr>
      </p:pic>
      <p:sp>
        <p:nvSpPr>
          <p:cNvPr id="489" name="Google Shape;489;p39"/>
          <p:cNvSpPr/>
          <p:nvPr/>
        </p:nvSpPr>
        <p:spPr>
          <a:xfrm flipH="1" rot="10800000">
            <a:off x="0" y="0"/>
            <a:ext cx="5010300" cy="3381300"/>
          </a:xfrm>
          <a:prstGeom prst="snip1Rect">
            <a:avLst>
              <a:gd fmla="val 43873"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9"/>
          <p:cNvSpPr txBox="1"/>
          <p:nvPr>
            <p:ph type="title"/>
          </p:nvPr>
        </p:nvSpPr>
        <p:spPr>
          <a:xfrm>
            <a:off x="714475" y="706900"/>
            <a:ext cx="2694300" cy="61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NOW</a:t>
            </a:r>
            <a:endParaRPr/>
          </a:p>
        </p:txBody>
      </p:sp>
      <p:sp>
        <p:nvSpPr>
          <p:cNvPr id="491" name="Google Shape;491;p39"/>
          <p:cNvSpPr txBox="1"/>
          <p:nvPr>
            <p:ph idx="1" type="subTitle"/>
          </p:nvPr>
        </p:nvSpPr>
        <p:spPr>
          <a:xfrm>
            <a:off x="713400" y="1751013"/>
            <a:ext cx="2694300" cy="923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Mercury is the closest planet to the Sun and the smallest one in the Solar System</a:t>
            </a:r>
            <a:endParaRPr/>
          </a:p>
        </p:txBody>
      </p:sp>
      <p:grpSp>
        <p:nvGrpSpPr>
          <p:cNvPr id="492" name="Google Shape;492;p39"/>
          <p:cNvGrpSpPr/>
          <p:nvPr/>
        </p:nvGrpSpPr>
        <p:grpSpPr>
          <a:xfrm>
            <a:off x="6618137" y="-14242"/>
            <a:ext cx="1386450" cy="1093595"/>
            <a:chOff x="6618137" y="-14242"/>
            <a:chExt cx="1386450" cy="1093595"/>
          </a:xfrm>
        </p:grpSpPr>
        <p:grpSp>
          <p:nvGrpSpPr>
            <p:cNvPr id="493" name="Google Shape;493;p39"/>
            <p:cNvGrpSpPr/>
            <p:nvPr/>
          </p:nvGrpSpPr>
          <p:grpSpPr>
            <a:xfrm>
              <a:off x="6618137" y="-14242"/>
              <a:ext cx="441000" cy="1093595"/>
              <a:chOff x="6371187" y="232700"/>
              <a:chExt cx="441000" cy="1093595"/>
            </a:xfrm>
          </p:grpSpPr>
          <p:cxnSp>
            <p:nvCxnSpPr>
              <p:cNvPr id="494" name="Google Shape;494;p39"/>
              <p:cNvCxnSpPr/>
              <p:nvPr/>
            </p:nvCxnSpPr>
            <p:spPr>
              <a:xfrm>
                <a:off x="6371187" y="885295"/>
                <a:ext cx="441000" cy="441000"/>
              </a:xfrm>
              <a:prstGeom prst="straightConnector1">
                <a:avLst/>
              </a:prstGeom>
              <a:noFill/>
              <a:ln cap="flat" cmpd="sng" w="9525">
                <a:solidFill>
                  <a:schemeClr val="accent2"/>
                </a:solidFill>
                <a:prstDash val="solid"/>
                <a:round/>
                <a:headEnd len="med" w="med" type="none"/>
                <a:tailEnd len="med" w="med" type="oval"/>
              </a:ln>
            </p:spPr>
          </p:cxnSp>
          <p:cxnSp>
            <p:nvCxnSpPr>
              <p:cNvPr id="495" name="Google Shape;495;p39"/>
              <p:cNvCxnSpPr/>
              <p:nvPr/>
            </p:nvCxnSpPr>
            <p:spPr>
              <a:xfrm rot="10800000">
                <a:off x="6372961" y="232700"/>
                <a:ext cx="0" cy="656100"/>
              </a:xfrm>
              <a:prstGeom prst="straightConnector1">
                <a:avLst/>
              </a:prstGeom>
              <a:noFill/>
              <a:ln cap="flat" cmpd="sng" w="9525">
                <a:solidFill>
                  <a:schemeClr val="accent2"/>
                </a:solidFill>
                <a:prstDash val="solid"/>
                <a:round/>
                <a:headEnd len="med" w="med" type="none"/>
                <a:tailEnd len="med" w="med" type="none"/>
              </a:ln>
            </p:spPr>
          </p:cxnSp>
        </p:grpSp>
        <p:grpSp>
          <p:nvGrpSpPr>
            <p:cNvPr id="496" name="Google Shape;496;p39"/>
            <p:cNvGrpSpPr/>
            <p:nvPr/>
          </p:nvGrpSpPr>
          <p:grpSpPr>
            <a:xfrm>
              <a:off x="7090862" y="-14242"/>
              <a:ext cx="441000" cy="1093595"/>
              <a:chOff x="6371187" y="232700"/>
              <a:chExt cx="441000" cy="1093595"/>
            </a:xfrm>
          </p:grpSpPr>
          <p:cxnSp>
            <p:nvCxnSpPr>
              <p:cNvPr id="497" name="Google Shape;497;p39"/>
              <p:cNvCxnSpPr/>
              <p:nvPr/>
            </p:nvCxnSpPr>
            <p:spPr>
              <a:xfrm>
                <a:off x="6371187" y="885295"/>
                <a:ext cx="441000" cy="441000"/>
              </a:xfrm>
              <a:prstGeom prst="straightConnector1">
                <a:avLst/>
              </a:prstGeom>
              <a:noFill/>
              <a:ln cap="flat" cmpd="sng" w="9525">
                <a:solidFill>
                  <a:schemeClr val="accent2"/>
                </a:solidFill>
                <a:prstDash val="solid"/>
                <a:round/>
                <a:headEnd len="med" w="med" type="none"/>
                <a:tailEnd len="med" w="med" type="oval"/>
              </a:ln>
            </p:spPr>
          </p:cxnSp>
          <p:cxnSp>
            <p:nvCxnSpPr>
              <p:cNvPr id="498" name="Google Shape;498;p39"/>
              <p:cNvCxnSpPr/>
              <p:nvPr/>
            </p:nvCxnSpPr>
            <p:spPr>
              <a:xfrm rot="10800000">
                <a:off x="6372961" y="232700"/>
                <a:ext cx="0" cy="656100"/>
              </a:xfrm>
              <a:prstGeom prst="straightConnector1">
                <a:avLst/>
              </a:prstGeom>
              <a:noFill/>
              <a:ln cap="flat" cmpd="sng" w="9525">
                <a:solidFill>
                  <a:schemeClr val="accent2"/>
                </a:solidFill>
                <a:prstDash val="solid"/>
                <a:round/>
                <a:headEnd len="med" w="med" type="none"/>
                <a:tailEnd len="med" w="med" type="none"/>
              </a:ln>
            </p:spPr>
          </p:cxnSp>
        </p:grpSp>
        <p:grpSp>
          <p:nvGrpSpPr>
            <p:cNvPr id="499" name="Google Shape;499;p39"/>
            <p:cNvGrpSpPr/>
            <p:nvPr/>
          </p:nvGrpSpPr>
          <p:grpSpPr>
            <a:xfrm>
              <a:off x="7563587" y="-14242"/>
              <a:ext cx="441000" cy="1093595"/>
              <a:chOff x="6371187" y="232700"/>
              <a:chExt cx="441000" cy="1093595"/>
            </a:xfrm>
          </p:grpSpPr>
          <p:cxnSp>
            <p:nvCxnSpPr>
              <p:cNvPr id="500" name="Google Shape;500;p39"/>
              <p:cNvCxnSpPr/>
              <p:nvPr/>
            </p:nvCxnSpPr>
            <p:spPr>
              <a:xfrm>
                <a:off x="6371187" y="885295"/>
                <a:ext cx="441000" cy="441000"/>
              </a:xfrm>
              <a:prstGeom prst="straightConnector1">
                <a:avLst/>
              </a:prstGeom>
              <a:noFill/>
              <a:ln cap="flat" cmpd="sng" w="9525">
                <a:solidFill>
                  <a:schemeClr val="accent2"/>
                </a:solidFill>
                <a:prstDash val="solid"/>
                <a:round/>
                <a:headEnd len="med" w="med" type="none"/>
                <a:tailEnd len="med" w="med" type="oval"/>
              </a:ln>
            </p:spPr>
          </p:cxnSp>
          <p:cxnSp>
            <p:nvCxnSpPr>
              <p:cNvPr id="501" name="Google Shape;501;p39"/>
              <p:cNvCxnSpPr/>
              <p:nvPr/>
            </p:nvCxnSpPr>
            <p:spPr>
              <a:xfrm rot="10800000">
                <a:off x="6372961" y="232700"/>
                <a:ext cx="0" cy="656100"/>
              </a:xfrm>
              <a:prstGeom prst="straightConnector1">
                <a:avLst/>
              </a:prstGeom>
              <a:noFill/>
              <a:ln cap="flat" cmpd="sng" w="9525">
                <a:solidFill>
                  <a:schemeClr val="accent2"/>
                </a:solidFill>
                <a:prstDash val="solid"/>
                <a:round/>
                <a:headEnd len="med" w="med" type="none"/>
                <a:tailEnd len="med" w="med" type="none"/>
              </a:ln>
            </p:spPr>
          </p:cxnSp>
        </p:grpSp>
      </p:grpSp>
      <p:grpSp>
        <p:nvGrpSpPr>
          <p:cNvPr id="502" name="Google Shape;502;p39"/>
          <p:cNvGrpSpPr/>
          <p:nvPr/>
        </p:nvGrpSpPr>
        <p:grpSpPr>
          <a:xfrm>
            <a:off x="1115350" y="4110675"/>
            <a:ext cx="987245" cy="256500"/>
            <a:chOff x="713275" y="4065425"/>
            <a:chExt cx="987245" cy="256500"/>
          </a:xfrm>
        </p:grpSpPr>
        <p:sp>
          <p:nvSpPr>
            <p:cNvPr id="503" name="Google Shape;503;p39"/>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9"/>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9"/>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 name="Google Shape;506;p39"/>
          <p:cNvSpPr/>
          <p:nvPr/>
        </p:nvSpPr>
        <p:spPr>
          <a:xfrm>
            <a:off x="3831439" y="755875"/>
            <a:ext cx="987300" cy="256500"/>
          </a:xfrm>
          <a:prstGeom prst="snip2DiagRect">
            <a:avLst>
              <a:gd fmla="val 0" name="adj1"/>
              <a:gd fmla="val 5000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9"/>
          <p:cNvSpPr/>
          <p:nvPr/>
        </p:nvSpPr>
        <p:spPr>
          <a:xfrm>
            <a:off x="4818745" y="539375"/>
            <a:ext cx="493800" cy="256500"/>
          </a:xfrm>
          <a:prstGeom prst="snip2DiagRect">
            <a:avLst>
              <a:gd fmla="val 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9"/>
          <p:cNvSpPr/>
          <p:nvPr/>
        </p:nvSpPr>
        <p:spPr>
          <a:xfrm>
            <a:off x="3337645" y="4347600"/>
            <a:ext cx="493800" cy="256500"/>
          </a:xfrm>
          <a:prstGeom prst="snip2DiagRect">
            <a:avLst>
              <a:gd fmla="val 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9"/>
          <p:cNvSpPr/>
          <p:nvPr/>
        </p:nvSpPr>
        <p:spPr>
          <a:xfrm>
            <a:off x="8430729" y="4347600"/>
            <a:ext cx="889500" cy="256500"/>
          </a:xfrm>
          <a:prstGeom prst="snip2DiagRect">
            <a:avLst>
              <a:gd fmla="val 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0" name="Google Shape;510;p39"/>
          <p:cNvCxnSpPr/>
          <p:nvPr/>
        </p:nvCxnSpPr>
        <p:spPr>
          <a:xfrm>
            <a:off x="-45908" y="1536750"/>
            <a:ext cx="3108000" cy="0"/>
          </a:xfrm>
          <a:prstGeom prst="straightConnector1">
            <a:avLst/>
          </a:prstGeom>
          <a:noFill/>
          <a:ln cap="flat" cmpd="sng" w="9525">
            <a:solidFill>
              <a:schemeClr val="dk2"/>
            </a:solidFill>
            <a:prstDash val="solid"/>
            <a:round/>
            <a:headEnd len="med" w="med" type="none"/>
            <a:tailEnd len="med" w="med" type="oval"/>
          </a:ln>
        </p:spPr>
      </p:cxnSp>
    </p:spTree>
  </p:cSld>
  <p:clrMapOvr>
    <a:masterClrMapping/>
  </p:clrMapOvr>
</p:sld>
</file>

<file path=ppt/theme/theme1.xml><?xml version="1.0" encoding="utf-8"?>
<a:theme xmlns:a="http://schemas.openxmlformats.org/drawingml/2006/main" xmlns:r="http://schemas.openxmlformats.org/officeDocument/2006/relationships" name="Electric Car Project Proposal by Slidesgo">
  <a:themeElements>
    <a:clrScheme name="Simple Light">
      <a:dk1>
        <a:srgbClr val="030325"/>
      </a:dk1>
      <a:lt1>
        <a:srgbClr val="FFFFFF"/>
      </a:lt1>
      <a:dk2>
        <a:srgbClr val="1B0B52"/>
      </a:dk2>
      <a:lt2>
        <a:srgbClr val="FFFFFF"/>
      </a:lt2>
      <a:accent1>
        <a:srgbClr val="FF296D"/>
      </a:accent1>
      <a:accent2>
        <a:srgbClr val="05D8E7"/>
      </a:accent2>
      <a:accent3>
        <a:srgbClr val="FF296D"/>
      </a:accent3>
      <a:accent4>
        <a:srgbClr val="05D8E7"/>
      </a:accent4>
      <a:accent5>
        <a:srgbClr val="FF296D"/>
      </a:accent5>
      <a:accent6>
        <a:srgbClr val="05D8E7"/>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